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2"/>
  </p:notesMasterIdLst>
  <p:sldIdLst>
    <p:sldId id="256" r:id="rId2"/>
    <p:sldId id="304" r:id="rId3"/>
    <p:sldId id="257" r:id="rId4"/>
    <p:sldId id="258" r:id="rId5"/>
    <p:sldId id="313" r:id="rId6"/>
    <p:sldId id="261" r:id="rId7"/>
    <p:sldId id="324" r:id="rId8"/>
    <p:sldId id="337" r:id="rId9"/>
    <p:sldId id="305" r:id="rId10"/>
    <p:sldId id="323" r:id="rId11"/>
    <p:sldId id="272" r:id="rId12"/>
    <p:sldId id="263" r:id="rId13"/>
    <p:sldId id="320" r:id="rId14"/>
    <p:sldId id="329" r:id="rId15"/>
    <p:sldId id="327" r:id="rId16"/>
    <p:sldId id="311" r:id="rId17"/>
    <p:sldId id="307" r:id="rId18"/>
    <p:sldId id="336" r:id="rId19"/>
    <p:sldId id="265" r:id="rId20"/>
    <p:sldId id="330" r:id="rId21"/>
    <p:sldId id="340" r:id="rId22"/>
    <p:sldId id="335" r:id="rId23"/>
    <p:sldId id="325" r:id="rId24"/>
    <p:sldId id="334" r:id="rId25"/>
    <p:sldId id="316" r:id="rId26"/>
    <p:sldId id="314" r:id="rId27"/>
    <p:sldId id="309" r:id="rId28"/>
    <p:sldId id="333" r:id="rId29"/>
    <p:sldId id="259" r:id="rId30"/>
    <p:sldId id="338" r:id="rId31"/>
  </p:sldIdLst>
  <p:sldSz cx="9144000" cy="5143500" type="screen16x9"/>
  <p:notesSz cx="6858000" cy="9144000"/>
  <p:embeddedFontLst>
    <p:embeddedFont>
      <p:font typeface="Barlow Semi Condensed" panose="020F0502020204030204" pitchFamily="34" charset="0"/>
      <p:regular r:id="rId33"/>
      <p:bold r:id="rId34"/>
      <p:italic r:id="rId35"/>
      <p:boldItalic r:id="rId36"/>
    </p:embeddedFont>
    <p:embeddedFont>
      <p:font typeface="Barlow Semi Condensed Medium" panose="020F0502020204030204" pitchFamily="34" charset="0"/>
      <p:regular r:id="rId37"/>
      <p:bold r:id="rId38"/>
      <p:italic r:id="rId39"/>
      <p:boldItalic r:id="rId40"/>
    </p:embeddedFont>
    <p:embeddedFont>
      <p:font typeface="Fjalla One" panose="02000506040000020004" pitchFamily="2" charset="0"/>
      <p:regular r:id="rId41"/>
    </p:embeddedFont>
    <p:embeddedFont>
      <p:font typeface="Gotham Condensed Bold" panose="02000606030000020004" pitchFamily="2" charset="0"/>
      <p:bold r:id="rId42"/>
    </p:embeddedFont>
    <p:embeddedFont>
      <p:font typeface="Gotham Condensed Book" panose="02000606030000020004" pitchFamily="2" charset="0"/>
      <p:regular r:id="rId43"/>
    </p:embeddedFont>
    <p:embeddedFont>
      <p:font typeface="Gotham Condensed Medium" panose="02000606030000020004" pitchFamily="2" charset="0"/>
      <p:regular r:id="rId44"/>
    </p:embeddedFont>
    <p:embeddedFont>
      <p:font typeface="Roboto Condensed Light" panose="020F0302020204030204" pitchFamily="34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C71"/>
    <a:srgbClr val="E5EDF7"/>
    <a:srgbClr val="F3ABA8"/>
    <a:srgbClr val="9ADAA7"/>
    <a:srgbClr val="F0B792"/>
    <a:srgbClr val="ABCAEA"/>
    <a:srgbClr val="D9E3F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B91CB9-4299-47DE-9384-89894E1E1E1C}">
  <a:tblStyle styleId="{65B91CB9-4299-47DE-9384-89894E1E1E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7"/>
    <p:restoredTop sz="94674"/>
  </p:normalViewPr>
  <p:slideViewPr>
    <p:cSldViewPr snapToGrid="0">
      <p:cViewPr varScale="1">
        <p:scale>
          <a:sx n="165" d="100"/>
          <a:sy n="165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6930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3277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559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8002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8962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64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80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675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369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750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921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944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89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7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7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1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6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2" y="316277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1" y="425809"/>
            <a:ext cx="288615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" name="Google Shape;26;p2"/>
          <p:cNvSpPr/>
          <p:nvPr/>
        </p:nvSpPr>
        <p:spPr>
          <a:xfrm>
            <a:off x="5688326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" name="Google Shape;27;p2"/>
          <p:cNvSpPr/>
          <p:nvPr/>
        </p:nvSpPr>
        <p:spPr>
          <a:xfrm>
            <a:off x="5727069" y="462311"/>
            <a:ext cx="215627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" name="Google Shape;28;p2"/>
          <p:cNvSpPr/>
          <p:nvPr/>
        </p:nvSpPr>
        <p:spPr>
          <a:xfrm>
            <a:off x="5724828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" name="Google Shape;29;p2"/>
          <p:cNvSpPr/>
          <p:nvPr/>
        </p:nvSpPr>
        <p:spPr>
          <a:xfrm>
            <a:off x="5766658" y="501886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0;p2"/>
          <p:cNvSpPr/>
          <p:nvPr/>
        </p:nvSpPr>
        <p:spPr>
          <a:xfrm>
            <a:off x="5764417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1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1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1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1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6" y="4183777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90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7" y="170877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1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1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7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7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7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7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7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1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9" y="3324551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1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6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6"/>
            <a:ext cx="581800" cy="582351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1" y="2754202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9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5" y="3879927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4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1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6"/>
            <a:ext cx="581800" cy="582351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6" y="3350802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4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8" y="1686212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41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4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41" y="17646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7" y="1762579"/>
            <a:ext cx="140951" cy="14067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20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20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5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9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1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0479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377" lvl="1" indent="-30479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566" lvl="2" indent="-30479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754" lvl="3" indent="-30479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5943" lvl="4" indent="-30479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131" lvl="5" indent="-30479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320" lvl="6" indent="-30479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509" lvl="7" indent="-30479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697" lvl="8" indent="-30479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1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40" y="4167802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90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7" y="170877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1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1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9" y="3324551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1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6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6"/>
            <a:ext cx="581800" cy="582351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1" y="2754202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9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5" y="3879927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4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1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6"/>
            <a:ext cx="581800" cy="582351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6" y="3350802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4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8" y="1686212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41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4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41" y="17646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7" y="1762579"/>
            <a:ext cx="140951" cy="14067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20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20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5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7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1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8" y="-6625"/>
            <a:ext cx="9152343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50" y="713253"/>
            <a:ext cx="4878703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1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1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3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3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6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1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1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1" y="388102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2" y="497634"/>
            <a:ext cx="288615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2" name="Google Shape;322;p7"/>
          <p:cNvSpPr/>
          <p:nvPr/>
        </p:nvSpPr>
        <p:spPr>
          <a:xfrm flipH="1">
            <a:off x="3164041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6"/>
            <a:ext cx="215627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2" y="573711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6" name="Google Shape;326;p7"/>
          <p:cNvSpPr/>
          <p:nvPr/>
        </p:nvSpPr>
        <p:spPr>
          <a:xfrm flipH="1">
            <a:off x="3240110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1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7" y="4586752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3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1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377" lvl="1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754" lvl="3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5943" lvl="4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131" lvl="5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320" lvl="6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509" lvl="7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697" lvl="8" indent="-31749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6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1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1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1" y="388102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2" y="497634"/>
            <a:ext cx="288615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7" name="Google Shape;457;p9"/>
          <p:cNvSpPr/>
          <p:nvPr/>
        </p:nvSpPr>
        <p:spPr>
          <a:xfrm flipH="1">
            <a:off x="3164041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6"/>
            <a:ext cx="215627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2" y="573711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1" name="Google Shape;461;p9"/>
          <p:cNvSpPr/>
          <p:nvPr/>
        </p:nvSpPr>
        <p:spPr>
          <a:xfrm flipH="1">
            <a:off x="3240110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1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7" y="4586752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5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9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9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9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9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9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9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9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9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3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7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9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1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7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9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1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7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9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9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1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2" y="125365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41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1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2" y="1117490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1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1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6" r:id="rId11"/>
    <p:sldLayoutId id="2147483669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ecret-descent-361716.ey.r.appspot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EC1AAA9-A462-6F55-CFAE-EBAEC0143333}"/>
              </a:ext>
            </a:extLst>
          </p:cNvPr>
          <p:cNvSpPr txBox="1"/>
          <p:nvPr/>
        </p:nvSpPr>
        <p:spPr>
          <a:xfrm>
            <a:off x="9604325" y="5759005"/>
            <a:ext cx="1694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200" spc="300" dirty="0">
                <a:latin typeface="Gotham Condensed Book" panose="02000606030000020004" pitchFamily="2" charset="0"/>
              </a:rPr>
              <a:t>Por: Big </a:t>
            </a:r>
            <a:r>
              <a:rPr lang="es-ES" sz="2200" spc="300" dirty="0" err="1">
                <a:latin typeface="Gotham Condensed Book" panose="02000606030000020004" pitchFamily="2" charset="0"/>
              </a:rPr>
              <a:t>Darkta</a:t>
            </a:r>
            <a:endParaRPr lang="es-ES" sz="2200" spc="300" dirty="0">
              <a:latin typeface="Gotham Condensed Book" panose="02000606030000020004" pitchFamily="2" charset="0"/>
            </a:endParaRPr>
          </a:p>
        </p:txBody>
      </p:sp>
      <p:grpSp>
        <p:nvGrpSpPr>
          <p:cNvPr id="2003" name="Grupo 2002">
            <a:extLst>
              <a:ext uri="{FF2B5EF4-FFF2-40B4-BE49-F238E27FC236}">
                <a16:creationId xmlns:a16="http://schemas.microsoft.com/office/drawing/2014/main" id="{D2A4FF49-FB5E-0E6D-A3C8-7B7D98C27518}"/>
              </a:ext>
            </a:extLst>
          </p:cNvPr>
          <p:cNvGrpSpPr/>
          <p:nvPr/>
        </p:nvGrpSpPr>
        <p:grpSpPr>
          <a:xfrm>
            <a:off x="2380829" y="702114"/>
            <a:ext cx="4382339" cy="2827926"/>
            <a:chOff x="660410" y="736292"/>
            <a:chExt cx="3600910" cy="2323667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6A24BBF-FC5D-AA65-ACEF-4C0AB9EE7A66}"/>
                </a:ext>
              </a:extLst>
            </p:cNvPr>
            <p:cNvSpPr txBox="1"/>
            <p:nvPr/>
          </p:nvSpPr>
          <p:spPr>
            <a:xfrm>
              <a:off x="673547" y="2541523"/>
              <a:ext cx="3574635" cy="518436"/>
            </a:xfrm>
            <a:prstGeom prst="rect">
              <a:avLst/>
            </a:prstGeom>
            <a:solidFill>
              <a:srgbClr val="8FAADC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ES" sz="3500" b="1" spc="300" dirty="0">
                  <a:solidFill>
                    <a:schemeClr val="bg1"/>
                  </a:solidFill>
                  <a:latin typeface="Gotham Condensed Bold" panose="02000606030000020004" pitchFamily="2" charset="0"/>
                </a:rPr>
                <a:t>PREDICCIÓN DE SALARIOS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3675724C-5E62-0D28-5923-113D9873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10" y="736292"/>
              <a:ext cx="3600910" cy="1805231"/>
            </a:xfrm>
            <a:prstGeom prst="rect">
              <a:avLst/>
            </a:prstGeom>
          </p:spPr>
        </p:pic>
      </p:grpSp>
      <p:sp>
        <p:nvSpPr>
          <p:cNvPr id="2004" name="CuadroTexto 2003">
            <a:extLst>
              <a:ext uri="{FF2B5EF4-FFF2-40B4-BE49-F238E27FC236}">
                <a16:creationId xmlns:a16="http://schemas.microsoft.com/office/drawing/2014/main" id="{5412546D-8531-5A3C-7CCD-0DC9496F5B62}"/>
              </a:ext>
            </a:extLst>
          </p:cNvPr>
          <p:cNvSpPr txBox="1"/>
          <p:nvPr/>
        </p:nvSpPr>
        <p:spPr>
          <a:xfrm>
            <a:off x="2297582" y="3597641"/>
            <a:ext cx="4548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pc="600" dirty="0">
                <a:latin typeface="Gotham Condensed Book" panose="02000606030000020004" pitchFamily="2" charset="0"/>
              </a:rPr>
              <a:t>DE LAS PROFESIONES MÁS TOP DE IT</a:t>
            </a:r>
          </a:p>
        </p:txBody>
      </p:sp>
      <p:sp>
        <p:nvSpPr>
          <p:cNvPr id="2009" name="CuadroTexto 2008">
            <a:extLst>
              <a:ext uri="{FF2B5EF4-FFF2-40B4-BE49-F238E27FC236}">
                <a16:creationId xmlns:a16="http://schemas.microsoft.com/office/drawing/2014/main" id="{AF810799-B1B3-0D25-E5DE-955C542C414F}"/>
              </a:ext>
            </a:extLst>
          </p:cNvPr>
          <p:cNvSpPr txBox="1"/>
          <p:nvPr/>
        </p:nvSpPr>
        <p:spPr>
          <a:xfrm>
            <a:off x="-84841" y="43731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latin typeface="Gotham Condensed Book" panose="02000606030000020004" pitchFamily="2" charset="0"/>
              </a:rPr>
              <a:t>Big </a:t>
            </a:r>
            <a:r>
              <a:rPr lang="es-ES" sz="1200" b="1" dirty="0" err="1">
                <a:latin typeface="Gotham Condensed Book" panose="02000606030000020004" pitchFamily="2" charset="0"/>
              </a:rPr>
              <a:t>Darkta</a:t>
            </a:r>
            <a:r>
              <a:rPr lang="es-ES" sz="1200" b="1" dirty="0">
                <a:latin typeface="Gotham Condensed Book" panose="02000606030000020004" pitchFamily="2" charset="0"/>
              </a:rPr>
              <a:t>:</a:t>
            </a:r>
          </a:p>
          <a:p>
            <a:pPr algn="ctr"/>
            <a:r>
              <a:rPr lang="es-ES" sz="1200" dirty="0">
                <a:solidFill>
                  <a:srgbClr val="1D1C1D"/>
                </a:solidFill>
                <a:effectLst/>
                <a:latin typeface="Gotham Condensed Book" panose="02000606030000020004" pitchFamily="2" charset="0"/>
              </a:rPr>
              <a:t>Andrea Araujo, </a:t>
            </a:r>
            <a:r>
              <a:rPr lang="es-ES" sz="1200" dirty="0" err="1">
                <a:solidFill>
                  <a:srgbClr val="1D1C1D"/>
                </a:solidFill>
                <a:effectLst/>
                <a:latin typeface="Gotham Condensed Book" panose="02000606030000020004" pitchFamily="2" charset="0"/>
              </a:rPr>
              <a:t>Irena</a:t>
            </a:r>
            <a:r>
              <a:rPr lang="es-ES" sz="1200" dirty="0">
                <a:solidFill>
                  <a:srgbClr val="1D1C1D"/>
                </a:solidFill>
                <a:effectLst/>
                <a:latin typeface="Gotham Condensed Book" panose="02000606030000020004" pitchFamily="2" charset="0"/>
              </a:rPr>
              <a:t> </a:t>
            </a:r>
            <a:r>
              <a:rPr lang="es-ES" sz="1200" dirty="0" err="1">
                <a:solidFill>
                  <a:srgbClr val="1D1C1D"/>
                </a:solidFill>
                <a:effectLst/>
                <a:latin typeface="Gotham Condensed Book" panose="02000606030000020004" pitchFamily="2" charset="0"/>
              </a:rPr>
              <a:t>Vent</a:t>
            </a:r>
            <a:r>
              <a:rPr lang="es-ES" sz="1200" dirty="0">
                <a:solidFill>
                  <a:srgbClr val="1D1C1D"/>
                </a:solidFill>
                <a:effectLst/>
                <a:latin typeface="Gotham Condensed Book" panose="02000606030000020004" pitchFamily="2" charset="0"/>
              </a:rPr>
              <a:t>, </a:t>
            </a:r>
            <a:r>
              <a:rPr lang="es-ES" sz="1200" dirty="0" err="1">
                <a:solidFill>
                  <a:srgbClr val="1D1C1D"/>
                </a:solidFill>
                <a:effectLst/>
                <a:latin typeface="Gotham Condensed Book" panose="02000606030000020004" pitchFamily="2" charset="0"/>
              </a:rPr>
              <a:t>Joanybel</a:t>
            </a:r>
            <a:r>
              <a:rPr lang="es-ES" sz="1200" dirty="0">
                <a:solidFill>
                  <a:srgbClr val="1D1C1D"/>
                </a:solidFill>
                <a:effectLst/>
                <a:latin typeface="Gotham Condensed Book" panose="02000606030000020004" pitchFamily="2" charset="0"/>
              </a:rPr>
              <a:t> Ortiz, Sergio Fuentes y Alejandro </a:t>
            </a:r>
            <a:r>
              <a:rPr lang="es-ES" sz="1200" dirty="0" err="1">
                <a:solidFill>
                  <a:srgbClr val="1D1C1D"/>
                </a:solidFill>
                <a:effectLst/>
                <a:latin typeface="Gotham Condensed Book" panose="02000606030000020004" pitchFamily="2" charset="0"/>
              </a:rPr>
              <a:t>Zegalo</a:t>
            </a:r>
            <a:endParaRPr lang="es-ES" sz="1200" dirty="0">
              <a:latin typeface="Gotham Condensed Book" panose="02000606030000020004" pitchFamily="2" charset="0"/>
            </a:endParaRPr>
          </a:p>
        </p:txBody>
      </p:sp>
      <p:sp>
        <p:nvSpPr>
          <p:cNvPr id="2010" name="Elipse 2009">
            <a:extLst>
              <a:ext uri="{FF2B5EF4-FFF2-40B4-BE49-F238E27FC236}">
                <a16:creationId xmlns:a16="http://schemas.microsoft.com/office/drawing/2014/main" id="{EE287167-7A8F-FFD8-D34F-A7AE0C083436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8931FB8D-EDBE-72AA-66A6-B9D4E8589432}"/>
              </a:ext>
            </a:extLst>
          </p:cNvPr>
          <p:cNvSpPr txBox="1"/>
          <p:nvPr/>
        </p:nvSpPr>
        <p:spPr>
          <a:xfrm>
            <a:off x="2601159" y="492042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RESULTADO DE LA LIMPIEZA DE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B7855F9-CA19-1E1D-2E3D-5E578120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32" y="1241569"/>
            <a:ext cx="7249736" cy="3133051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8D6A301-C3D9-A7E9-C329-E4C72E5C72A7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28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9" name="Google Shape;2739;p51"/>
          <p:cNvGrpSpPr/>
          <p:nvPr/>
        </p:nvGrpSpPr>
        <p:grpSpPr>
          <a:xfrm>
            <a:off x="1671845" y="590034"/>
            <a:ext cx="5800309" cy="3963431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602698" y="2525112"/>
            <a:ext cx="227586" cy="201133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743844" y="2510879"/>
            <a:ext cx="228191" cy="228191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A2FE46D-046A-A3D6-ABC3-22446BAF312D}"/>
              </a:ext>
            </a:extLst>
          </p:cNvPr>
          <p:cNvSpPr txBox="1"/>
          <p:nvPr/>
        </p:nvSpPr>
        <p:spPr>
          <a:xfrm>
            <a:off x="0" y="171641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ANÁLISIS EXPLORATORIO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54A8948-03BB-D39A-8D00-28D87BD5575F}"/>
              </a:ext>
            </a:extLst>
          </p:cNvPr>
          <p:cNvSpPr/>
          <p:nvPr/>
        </p:nvSpPr>
        <p:spPr>
          <a:xfrm>
            <a:off x="2436188" y="876736"/>
            <a:ext cx="763581" cy="6410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06AF03E-3396-6F0A-B971-BE849874DE70}"/>
              </a:ext>
            </a:extLst>
          </p:cNvPr>
          <p:cNvSpPr/>
          <p:nvPr/>
        </p:nvSpPr>
        <p:spPr>
          <a:xfrm>
            <a:off x="5819089" y="1103183"/>
            <a:ext cx="399146" cy="3693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B945AA5-A1E5-4B22-6E52-142B54D2F1CD}"/>
              </a:ext>
            </a:extLst>
          </p:cNvPr>
          <p:cNvSpPr/>
          <p:nvPr/>
        </p:nvSpPr>
        <p:spPr>
          <a:xfrm>
            <a:off x="3265474" y="756629"/>
            <a:ext cx="265235" cy="2402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Google Shape;15094;p81">
            <a:extLst>
              <a:ext uri="{FF2B5EF4-FFF2-40B4-BE49-F238E27FC236}">
                <a16:creationId xmlns:a16="http://schemas.microsoft.com/office/drawing/2014/main" id="{11BFE930-F723-F0F7-D62C-1B599BE09C86}"/>
              </a:ext>
            </a:extLst>
          </p:cNvPr>
          <p:cNvSpPr/>
          <p:nvPr/>
        </p:nvSpPr>
        <p:spPr>
          <a:xfrm>
            <a:off x="4953883" y="2291041"/>
            <a:ext cx="230796" cy="225202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AD19B4C8-0F31-53AC-A04E-B5E82AD995BE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C6AFDD5-EDA2-A14D-AD18-647AEB229BBC}"/>
              </a:ext>
            </a:extLst>
          </p:cNvPr>
          <p:cNvSpPr txBox="1"/>
          <p:nvPr/>
        </p:nvSpPr>
        <p:spPr>
          <a:xfrm>
            <a:off x="2601159" y="403269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ANÁLISIS EXPLORATORIO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DCBE2B-E96F-CCE1-9299-8AA83CB3D2EE}"/>
              </a:ext>
            </a:extLst>
          </p:cNvPr>
          <p:cNvSpPr txBox="1"/>
          <p:nvPr/>
        </p:nvSpPr>
        <p:spPr>
          <a:xfrm>
            <a:off x="1166072" y="1438762"/>
            <a:ext cx="6593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‘</a:t>
            </a:r>
            <a:r>
              <a:rPr lang="es-ES" sz="12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salary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’ Y ‘</a:t>
            </a:r>
            <a:r>
              <a:rPr lang="es-ES" sz="12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salary_currency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’</a:t>
            </a:r>
            <a:endParaRPr lang="es-ES" sz="1200" b="0" dirty="0">
              <a:solidFill>
                <a:schemeClr val="accent4">
                  <a:lumMod val="75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47DC111-4918-33DF-B6FC-6B28E9B90BEA}"/>
              </a:ext>
            </a:extLst>
          </p:cNvPr>
          <p:cNvSpPr txBox="1"/>
          <p:nvPr/>
        </p:nvSpPr>
        <p:spPr>
          <a:xfrm>
            <a:off x="1233182" y="1153714"/>
            <a:ext cx="2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Eliminación inicial de columnas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2B9B3B-1628-90DF-CA8A-72BCB5F8A626}"/>
              </a:ext>
            </a:extLst>
          </p:cNvPr>
          <p:cNvSpPr txBox="1"/>
          <p:nvPr/>
        </p:nvSpPr>
        <p:spPr>
          <a:xfrm>
            <a:off x="1233182" y="1900486"/>
            <a:ext cx="2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Detección de </a:t>
            </a:r>
            <a:r>
              <a:rPr lang="es-ES" b="1" dirty="0" err="1">
                <a:solidFill>
                  <a:schemeClr val="accent2"/>
                </a:solidFill>
                <a:latin typeface="Gotham Condensed Book" panose="02000606030000020004" pitchFamily="2" charset="0"/>
              </a:rPr>
              <a:t>NAs</a:t>
            </a:r>
            <a:endParaRPr lang="es-ES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FA1D282-1D58-B94F-5E84-F15B0E76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82" y="2208263"/>
            <a:ext cx="2151948" cy="2081160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E5A7FCF-2063-A041-FACD-A742F6C5011C}"/>
              </a:ext>
            </a:extLst>
          </p:cNvPr>
          <p:cNvCxnSpPr>
            <a:cxnSpLocks/>
          </p:cNvCxnSpPr>
          <p:nvPr/>
        </p:nvCxnSpPr>
        <p:spPr>
          <a:xfrm flipV="1">
            <a:off x="4127383" y="1224207"/>
            <a:ext cx="0" cy="3300672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2AA4ADF-6D10-2D83-F15F-D2456741D76A}"/>
              </a:ext>
            </a:extLst>
          </p:cNvPr>
          <p:cNvSpPr txBox="1"/>
          <p:nvPr/>
        </p:nvSpPr>
        <p:spPr>
          <a:xfrm>
            <a:off x="4530057" y="1153713"/>
            <a:ext cx="2298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Filtrado del top 20 de países 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ABC99EE-AA3E-EBF1-6EA9-A8DBCED76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611" y="1498840"/>
            <a:ext cx="2583806" cy="2924457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CAFE9CC9-840D-C811-ED66-DAC35954B00F}"/>
              </a:ext>
            </a:extLst>
          </p:cNvPr>
          <p:cNvSpPr txBox="1"/>
          <p:nvPr/>
        </p:nvSpPr>
        <p:spPr>
          <a:xfrm>
            <a:off x="1237553" y="4274034"/>
            <a:ext cx="2554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‘</a:t>
            </a:r>
            <a:r>
              <a:rPr lang="es-E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job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’,‘employee_</a:t>
            </a:r>
            <a:r>
              <a:rPr lang="es-E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residence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’,'</a:t>
            </a:r>
            <a:r>
              <a:rPr lang="es-E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experience_level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', ‘</a:t>
            </a:r>
            <a:r>
              <a:rPr lang="es-ES" sz="12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company_location</a:t>
            </a:r>
            <a:r>
              <a:rPr lang="es-ES" sz="12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</a:rPr>
              <a:t>’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C4BEC76-77C0-91DD-4186-B6F486896160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adroTexto 31">
            <a:extLst>
              <a:ext uri="{FF2B5EF4-FFF2-40B4-BE49-F238E27FC236}">
                <a16:creationId xmlns:a16="http://schemas.microsoft.com/office/drawing/2014/main" id="{99CB2C37-EB12-DF79-C220-BEB6438BBBF2}"/>
              </a:ext>
            </a:extLst>
          </p:cNvPr>
          <p:cNvSpPr txBox="1"/>
          <p:nvPr/>
        </p:nvSpPr>
        <p:spPr>
          <a:xfrm>
            <a:off x="2601159" y="492042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DETECCIÓN DE OUTLIERS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38FD48-BDE8-66CE-5840-9633DF6AB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7" y="1036280"/>
            <a:ext cx="4924836" cy="28259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B9453F3-EA84-E336-F8AE-5BAFC866A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283" y="2181137"/>
            <a:ext cx="4865120" cy="2832339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B5D6CCF-87C1-EA5C-4E74-62878B08CBC2}"/>
              </a:ext>
            </a:extLst>
          </p:cNvPr>
          <p:cNvSpPr/>
          <p:nvPr/>
        </p:nvSpPr>
        <p:spPr>
          <a:xfrm>
            <a:off x="168597" y="992088"/>
            <a:ext cx="804526" cy="29757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F647BA8-7BC4-206E-B96D-D267F170125E}"/>
              </a:ext>
            </a:extLst>
          </p:cNvPr>
          <p:cNvSpPr/>
          <p:nvPr/>
        </p:nvSpPr>
        <p:spPr>
          <a:xfrm>
            <a:off x="4110283" y="2181137"/>
            <a:ext cx="804526" cy="595619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3C5918A-6567-F4FC-C711-833F451896FE}"/>
              </a:ext>
            </a:extLst>
          </p:cNvPr>
          <p:cNvSpPr/>
          <p:nvPr/>
        </p:nvSpPr>
        <p:spPr>
          <a:xfrm>
            <a:off x="1796320" y="2994870"/>
            <a:ext cx="502264" cy="487959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AD31F1F-B2A2-EC2E-38FD-E90A580C5165}"/>
              </a:ext>
            </a:extLst>
          </p:cNvPr>
          <p:cNvSpPr/>
          <p:nvPr/>
        </p:nvSpPr>
        <p:spPr>
          <a:xfrm>
            <a:off x="5740544" y="4163499"/>
            <a:ext cx="502264" cy="487959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A2186DD-F913-5E33-2FED-670E64320F3D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084F95-56C9-C4E2-5715-61FA4E2BB763}"/>
              </a:ext>
            </a:extLst>
          </p:cNvPr>
          <p:cNvSpPr txBox="1"/>
          <p:nvPr/>
        </p:nvSpPr>
        <p:spPr>
          <a:xfrm>
            <a:off x="2601159" y="492042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VISUALIZACIÓN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C7892D-2EDD-3A4E-2633-20CCF2DC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8" y="1807197"/>
            <a:ext cx="4230560" cy="23870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A7C4D1-D886-4ACC-EF98-B9B6A3AE0AB1}"/>
              </a:ext>
            </a:extLst>
          </p:cNvPr>
          <p:cNvSpPr txBox="1"/>
          <p:nvPr/>
        </p:nvSpPr>
        <p:spPr>
          <a:xfrm>
            <a:off x="4896235" y="1591607"/>
            <a:ext cx="405515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Nivel de Experiencia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3CDFF31-E2E3-102B-A917-A677884E4370}"/>
              </a:ext>
            </a:extLst>
          </p:cNvPr>
          <p:cNvSpPr txBox="1"/>
          <p:nvPr/>
        </p:nvSpPr>
        <p:spPr>
          <a:xfrm>
            <a:off x="598999" y="1579040"/>
            <a:ext cx="34261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Países con más ofertas de trabajo: 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Top 20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EFEC69D-7038-3BBD-AC69-53ECB17A4480}"/>
              </a:ext>
            </a:extLst>
          </p:cNvPr>
          <p:cNvSpPr/>
          <p:nvPr/>
        </p:nvSpPr>
        <p:spPr>
          <a:xfrm>
            <a:off x="4905799" y="4274552"/>
            <a:ext cx="176169" cy="159391"/>
          </a:xfrm>
          <a:prstGeom prst="rect">
            <a:avLst/>
          </a:prstGeom>
          <a:solidFill>
            <a:srgbClr val="ABC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E333A65-9EA6-A354-65BB-A0334392093D}"/>
              </a:ext>
            </a:extLst>
          </p:cNvPr>
          <p:cNvSpPr/>
          <p:nvPr/>
        </p:nvSpPr>
        <p:spPr>
          <a:xfrm>
            <a:off x="5831122" y="4282034"/>
            <a:ext cx="176169" cy="159391"/>
          </a:xfrm>
          <a:prstGeom prst="rect">
            <a:avLst/>
          </a:prstGeom>
          <a:solidFill>
            <a:srgbClr val="F0B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3651A96-517A-B03B-45C6-6AF88BF8972C}"/>
              </a:ext>
            </a:extLst>
          </p:cNvPr>
          <p:cNvSpPr/>
          <p:nvPr/>
        </p:nvSpPr>
        <p:spPr>
          <a:xfrm>
            <a:off x="6947073" y="4269892"/>
            <a:ext cx="176169" cy="159391"/>
          </a:xfrm>
          <a:prstGeom prst="rect">
            <a:avLst/>
          </a:prstGeom>
          <a:solidFill>
            <a:srgbClr val="9AD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FBACDD7-63E2-287D-1A53-CE615E85924F}"/>
              </a:ext>
            </a:extLst>
          </p:cNvPr>
          <p:cNvSpPr/>
          <p:nvPr/>
        </p:nvSpPr>
        <p:spPr>
          <a:xfrm>
            <a:off x="8027433" y="4277619"/>
            <a:ext cx="176169" cy="159391"/>
          </a:xfrm>
          <a:prstGeom prst="rect">
            <a:avLst/>
          </a:prstGeom>
          <a:solidFill>
            <a:srgbClr val="F3A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C7CCD80-D785-0404-F976-CDFFC428E98D}"/>
              </a:ext>
            </a:extLst>
          </p:cNvPr>
          <p:cNvSpPr txBox="1"/>
          <p:nvPr/>
        </p:nvSpPr>
        <p:spPr>
          <a:xfrm>
            <a:off x="5081967" y="4216026"/>
            <a:ext cx="708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r>
              <a:rPr lang="es-ES" sz="1200" dirty="0">
                <a:latin typeface="Gotham Condensed Book" panose="02000606030000020004" pitchFamily="2" charset="0"/>
              </a:rPr>
              <a:t>EN = Junior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6D9FF53-8EFF-D44D-C0D7-A62FCE0C3924}"/>
              </a:ext>
            </a:extLst>
          </p:cNvPr>
          <p:cNvSpPr txBox="1"/>
          <p:nvPr/>
        </p:nvSpPr>
        <p:spPr>
          <a:xfrm>
            <a:off x="6003570" y="4223521"/>
            <a:ext cx="959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r>
              <a:rPr lang="es-ES" sz="1200" dirty="0">
                <a:latin typeface="Gotham Condensed Book" panose="02000606030000020004" pitchFamily="2" charset="0"/>
              </a:rPr>
              <a:t>MI = Nivel Medio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8CD3E6C-79A1-EC96-FAF7-C73B7C3DFD40}"/>
              </a:ext>
            </a:extLst>
          </p:cNvPr>
          <p:cNvSpPr txBox="1"/>
          <p:nvPr/>
        </p:nvSpPr>
        <p:spPr>
          <a:xfrm>
            <a:off x="8206860" y="4214014"/>
            <a:ext cx="833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r>
              <a:rPr lang="es-ES" sz="1200" dirty="0">
                <a:latin typeface="Gotham Condensed Book" panose="02000606030000020004" pitchFamily="2" charset="0"/>
              </a:rPr>
              <a:t>EX = Executive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72AC886-79CD-ADFE-552C-221497304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065" y="1871103"/>
            <a:ext cx="4497657" cy="230338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904A0DE-6BD8-720A-DBEE-B7590C33E5DF}"/>
              </a:ext>
            </a:extLst>
          </p:cNvPr>
          <p:cNvSpPr txBox="1"/>
          <p:nvPr/>
        </p:nvSpPr>
        <p:spPr>
          <a:xfrm>
            <a:off x="7120134" y="4214014"/>
            <a:ext cx="708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r>
              <a:rPr lang="es-ES" sz="1200" dirty="0">
                <a:latin typeface="Gotham Condensed Book" panose="02000606030000020004" pitchFamily="2" charset="0"/>
              </a:rPr>
              <a:t>SE = Senior</a:t>
            </a:r>
          </a:p>
        </p:txBody>
      </p:sp>
      <p:cxnSp>
        <p:nvCxnSpPr>
          <p:cNvPr id="214" name="Conector recto 213">
            <a:extLst>
              <a:ext uri="{FF2B5EF4-FFF2-40B4-BE49-F238E27FC236}">
                <a16:creationId xmlns:a16="http://schemas.microsoft.com/office/drawing/2014/main" id="{387D95B3-A9ED-D1AE-7A54-452544C54FA1}"/>
              </a:ext>
            </a:extLst>
          </p:cNvPr>
          <p:cNvCxnSpPr>
            <a:cxnSpLocks/>
          </p:cNvCxnSpPr>
          <p:nvPr/>
        </p:nvCxnSpPr>
        <p:spPr>
          <a:xfrm flipV="1">
            <a:off x="4448401" y="1213578"/>
            <a:ext cx="0" cy="3300672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17" name="Elipse 216">
            <a:extLst>
              <a:ext uri="{FF2B5EF4-FFF2-40B4-BE49-F238E27FC236}">
                <a16:creationId xmlns:a16="http://schemas.microsoft.com/office/drawing/2014/main" id="{F27AE287-84DA-317A-00B5-CA7973B2E176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13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C6AFDD5-EDA2-A14D-AD18-647AEB229BBC}"/>
              </a:ext>
            </a:extLst>
          </p:cNvPr>
          <p:cNvSpPr txBox="1"/>
          <p:nvPr/>
        </p:nvSpPr>
        <p:spPr>
          <a:xfrm>
            <a:off x="2601159" y="403269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VISUALIZACIÓN DE DATOS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6D075BB-FA2C-F264-5C52-25B1337E5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09" y="1501642"/>
            <a:ext cx="5507982" cy="2828872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66BD4112-785C-DC24-FD24-E1EA7E16F273}"/>
              </a:ext>
            </a:extLst>
          </p:cNvPr>
          <p:cNvSpPr txBox="1"/>
          <p:nvPr/>
        </p:nvSpPr>
        <p:spPr>
          <a:xfrm>
            <a:off x="3043565" y="1052671"/>
            <a:ext cx="32336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Nube de palabras: 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Profesiones Top IT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8B5B552-3542-E77E-FFAB-A27605245EDA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46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1A61553-EFE3-DA5B-E8FF-F6252D4F6871}"/>
              </a:ext>
            </a:extLst>
          </p:cNvPr>
          <p:cNvSpPr txBox="1"/>
          <p:nvPr/>
        </p:nvSpPr>
        <p:spPr>
          <a:xfrm>
            <a:off x="2601158" y="285825"/>
            <a:ext cx="3941684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NLP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23FBF01-AD59-4661-89CF-FF890FB58BE7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2D865F8-D46A-09E3-B0C7-8CAAC664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66" y="776141"/>
            <a:ext cx="5546468" cy="34564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56FF19-BF70-DE2D-33FA-7E500667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45" y="4348505"/>
            <a:ext cx="6691764" cy="6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1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3C19AD7B-4A5E-4F79-E2C6-4BF042D2BD85}"/>
              </a:ext>
            </a:extLst>
          </p:cNvPr>
          <p:cNvSpPr txBox="1"/>
          <p:nvPr/>
        </p:nvSpPr>
        <p:spPr>
          <a:xfrm>
            <a:off x="2601158" y="403271"/>
            <a:ext cx="4118423" cy="3231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5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TRANSFORMACIÓN DE LA VARIABLE OBJETIVO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93422B0-569A-F57A-BEF8-CA376D96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972" y="1408426"/>
            <a:ext cx="5630055" cy="327308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C2BDB35-17BD-52D7-9786-266E4A48F8BB}"/>
              </a:ext>
            </a:extLst>
          </p:cNvPr>
          <p:cNvSpPr txBox="1"/>
          <p:nvPr/>
        </p:nvSpPr>
        <p:spPr>
          <a:xfrm>
            <a:off x="3079331" y="897296"/>
            <a:ext cx="411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pPr algn="ctr"/>
            <a:r>
              <a:rPr lang="es-ES" sz="1400" dirty="0" err="1">
                <a:latin typeface="Gotham Condensed Book" panose="02000606030000020004" pitchFamily="2" charset="0"/>
              </a:rPr>
              <a:t>QuantileTransformer</a:t>
            </a:r>
            <a:endParaRPr lang="es-ES" sz="1400" dirty="0">
              <a:latin typeface="Gotham Condensed Book" panose="02000606030000020004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18A7701-257E-42CE-7B5B-A52B3226C66A}"/>
              </a:ext>
            </a:extLst>
          </p:cNvPr>
          <p:cNvSpPr txBox="1"/>
          <p:nvPr/>
        </p:nvSpPr>
        <p:spPr>
          <a:xfrm>
            <a:off x="3363986" y="881908"/>
            <a:ext cx="2298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Método utilizado: 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61D5B770-6F11-6DEB-20B9-745ACB5EA80E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154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1A61553-EFE3-DA5B-E8FF-F6252D4F6871}"/>
              </a:ext>
            </a:extLst>
          </p:cNvPr>
          <p:cNvSpPr txBox="1"/>
          <p:nvPr/>
        </p:nvSpPr>
        <p:spPr>
          <a:xfrm>
            <a:off x="2601158" y="285825"/>
            <a:ext cx="3941684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PROCESAMIENTO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3A2A32-F69F-2605-FC17-0390F6716C36}"/>
              </a:ext>
            </a:extLst>
          </p:cNvPr>
          <p:cNvSpPr txBox="1"/>
          <p:nvPr/>
        </p:nvSpPr>
        <p:spPr>
          <a:xfrm>
            <a:off x="1086374" y="1702705"/>
            <a:ext cx="348562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categorical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work_year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employment_type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job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experience_level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employee_residence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remote_ratio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company_location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s-E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mean_map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{}</a:t>
            </a:r>
          </a:p>
          <a:p>
            <a:r>
              <a:rPr lang="es-ES" sz="1000" b="0" dirty="0" err="1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 </a:t>
            </a:r>
            <a:r>
              <a:rPr lang="es-ES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s-E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categorical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mean = </a:t>
            </a:r>
            <a:r>
              <a:rPr lang="es-E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train.groupby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(c)[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salary_in_usd</a:t>
            </a:r>
            <a:r>
              <a:rPr lang="es-E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].mean()</a:t>
            </a:r>
          </a:p>
          <a:p>
            <a:r>
              <a:rPr lang="es-E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[c] = </a:t>
            </a:r>
            <a:r>
              <a:rPr lang="es-E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[c].</a:t>
            </a:r>
            <a:r>
              <a:rPr lang="es-ES" sz="10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map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(mean) </a:t>
            </a:r>
          </a:p>
          <a:p>
            <a:r>
              <a:rPr lang="es-E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mean_map</a:t>
            </a:r>
            <a:r>
              <a:rPr lang="es-E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[c] = mean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B4047A8-A9D7-22C7-3720-A9C13711C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611" y="1614807"/>
            <a:ext cx="3342286" cy="3190364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2C74D64-2532-1AD9-D78F-D932EA875067}"/>
              </a:ext>
            </a:extLst>
          </p:cNvPr>
          <p:cNvCxnSpPr>
            <a:cxnSpLocks/>
          </p:cNvCxnSpPr>
          <p:nvPr/>
        </p:nvCxnSpPr>
        <p:spPr>
          <a:xfrm flipV="1">
            <a:off x="4420271" y="1311038"/>
            <a:ext cx="0" cy="3300672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743E71-F235-ECEC-5A8B-BA2A61636335}"/>
              </a:ext>
            </a:extLst>
          </p:cNvPr>
          <p:cNvSpPr txBox="1"/>
          <p:nvPr/>
        </p:nvSpPr>
        <p:spPr>
          <a:xfrm>
            <a:off x="1104886" y="4014817"/>
            <a:ext cx="2881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Escalado: </a:t>
            </a:r>
            <a:r>
              <a:rPr lang="es-E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StandardScaler</a:t>
            </a:r>
            <a:endParaRPr lang="es-E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s-ES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4364CF3-D7CA-8783-F510-A08C0ACEDC9C}"/>
              </a:ext>
            </a:extLst>
          </p:cNvPr>
          <p:cNvSpPr txBox="1"/>
          <p:nvPr/>
        </p:nvSpPr>
        <p:spPr>
          <a:xfrm>
            <a:off x="2601153" y="647375"/>
            <a:ext cx="3941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CODIFICACIÓN – ESCALADO/NORMALIZACIÓN</a:t>
            </a:r>
            <a:endParaRPr lang="es-E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endParaRPr lang="es-ES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3F44673-49CC-E307-DBE8-10232904AC84}"/>
              </a:ext>
            </a:extLst>
          </p:cNvPr>
          <p:cNvSpPr txBox="1"/>
          <p:nvPr/>
        </p:nvSpPr>
        <p:spPr>
          <a:xfrm>
            <a:off x="1086374" y="1403799"/>
            <a:ext cx="2881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Codificación: </a:t>
            </a:r>
            <a:r>
              <a:rPr lang="es-ES" sz="1200" dirty="0">
                <a:latin typeface="Courier New" panose="02070309020205020404" pitchFamily="49" charset="0"/>
              </a:rPr>
              <a:t> Mean </a:t>
            </a:r>
            <a:r>
              <a:rPr lang="es-ES" sz="1200" dirty="0" err="1">
                <a:latin typeface="Courier New" panose="02070309020205020404" pitchFamily="49" charset="0"/>
              </a:rPr>
              <a:t>encoder</a:t>
            </a:r>
            <a:endParaRPr lang="es-E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s-ES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583C4BE-8330-C0D0-D91C-A3F0CA7FCE37}"/>
              </a:ext>
            </a:extLst>
          </p:cNvPr>
          <p:cNvSpPr txBox="1"/>
          <p:nvPr/>
        </p:nvSpPr>
        <p:spPr>
          <a:xfrm>
            <a:off x="4572000" y="1274359"/>
            <a:ext cx="2663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r>
              <a:rPr lang="es-ES" sz="1400" dirty="0">
                <a:latin typeface="Gotham Condensed Book" panose="02000606030000020004" pitchFamily="2" charset="0"/>
              </a:rPr>
              <a:t>Ejemplo de la codificación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CE95923-73E2-FB2F-0C59-103D1307AC10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28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50" y="632094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3">
            <a:alphaModFix/>
          </a:blip>
          <a:srcRect l="34985" r="2674"/>
          <a:stretch/>
        </p:blipFill>
        <p:spPr>
          <a:xfrm>
            <a:off x="4718153" y="995201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0E0E1D7-549D-2BB4-2F40-A0FDF308602B}"/>
              </a:ext>
            </a:extLst>
          </p:cNvPr>
          <p:cNvSpPr txBox="1"/>
          <p:nvPr/>
        </p:nvSpPr>
        <p:spPr>
          <a:xfrm>
            <a:off x="562189" y="2402424"/>
            <a:ext cx="2038398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MODELO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3C964E-43FC-4313-0A46-B1054969757D}"/>
              </a:ext>
            </a:extLst>
          </p:cNvPr>
          <p:cNvSpPr/>
          <p:nvPr/>
        </p:nvSpPr>
        <p:spPr>
          <a:xfrm>
            <a:off x="3955774" y="308113"/>
            <a:ext cx="4890052" cy="4379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3235EBD-5CA5-9E64-196B-1B55BC9F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907" y="807917"/>
            <a:ext cx="5466904" cy="3527488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62FE1B65-5B4C-EF89-ABBE-6B551DFEA54A}"/>
              </a:ext>
            </a:extLst>
          </p:cNvPr>
          <p:cNvSpPr/>
          <p:nvPr/>
        </p:nvSpPr>
        <p:spPr>
          <a:xfrm>
            <a:off x="7204990" y="2992000"/>
            <a:ext cx="1203853" cy="312517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Google Shape;14311;p78">
            <a:extLst>
              <a:ext uri="{FF2B5EF4-FFF2-40B4-BE49-F238E27FC236}">
                <a16:creationId xmlns:a16="http://schemas.microsoft.com/office/drawing/2014/main" id="{1332360E-6F05-1658-EB3C-A8614AD6DAEA}"/>
              </a:ext>
            </a:extLst>
          </p:cNvPr>
          <p:cNvSpPr/>
          <p:nvPr/>
        </p:nvSpPr>
        <p:spPr>
          <a:xfrm>
            <a:off x="6601762" y="2497848"/>
            <a:ext cx="312555" cy="247059"/>
          </a:xfrm>
          <a:custGeom>
            <a:avLst/>
            <a:gdLst/>
            <a:ahLst/>
            <a:cxnLst/>
            <a:rect l="l" t="t" r="r" b="b"/>
            <a:pathLst>
              <a:path w="3498" h="2765" extrusionOk="0">
                <a:moveTo>
                  <a:pt x="3124" y="0"/>
                </a:moveTo>
                <a:cubicBezTo>
                  <a:pt x="3033" y="0"/>
                  <a:pt x="2946" y="40"/>
                  <a:pt x="2899" y="118"/>
                </a:cubicBezTo>
                <a:lnTo>
                  <a:pt x="1040" y="1946"/>
                </a:lnTo>
                <a:lnTo>
                  <a:pt x="599" y="1505"/>
                </a:lnTo>
                <a:cubicBezTo>
                  <a:pt x="536" y="1442"/>
                  <a:pt x="450" y="1410"/>
                  <a:pt x="363" y="1410"/>
                </a:cubicBezTo>
                <a:cubicBezTo>
                  <a:pt x="276" y="1410"/>
                  <a:pt x="190" y="1442"/>
                  <a:pt x="127" y="1505"/>
                </a:cubicBezTo>
                <a:cubicBezTo>
                  <a:pt x="1" y="1631"/>
                  <a:pt x="1" y="1851"/>
                  <a:pt x="127" y="1977"/>
                </a:cubicBezTo>
                <a:lnTo>
                  <a:pt x="788" y="2639"/>
                </a:lnTo>
                <a:cubicBezTo>
                  <a:pt x="883" y="2733"/>
                  <a:pt x="977" y="2765"/>
                  <a:pt x="1040" y="2765"/>
                </a:cubicBezTo>
                <a:cubicBezTo>
                  <a:pt x="1103" y="2765"/>
                  <a:pt x="1198" y="2733"/>
                  <a:pt x="1261" y="2639"/>
                </a:cubicBezTo>
                <a:lnTo>
                  <a:pt x="3372" y="591"/>
                </a:lnTo>
                <a:cubicBezTo>
                  <a:pt x="3498" y="496"/>
                  <a:pt x="3498" y="244"/>
                  <a:pt x="3372" y="118"/>
                </a:cubicBezTo>
                <a:cubicBezTo>
                  <a:pt x="3309" y="40"/>
                  <a:pt x="3214" y="0"/>
                  <a:pt x="3124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Google Shape;14311;p78">
            <a:extLst>
              <a:ext uri="{FF2B5EF4-FFF2-40B4-BE49-F238E27FC236}">
                <a16:creationId xmlns:a16="http://schemas.microsoft.com/office/drawing/2014/main" id="{3030B457-4F8B-52FA-7E32-B2DDFD7D9639}"/>
              </a:ext>
            </a:extLst>
          </p:cNvPr>
          <p:cNvSpPr/>
          <p:nvPr/>
        </p:nvSpPr>
        <p:spPr>
          <a:xfrm>
            <a:off x="7611874" y="3689701"/>
            <a:ext cx="310176" cy="181707"/>
          </a:xfrm>
          <a:custGeom>
            <a:avLst/>
            <a:gdLst/>
            <a:ahLst/>
            <a:cxnLst/>
            <a:rect l="l" t="t" r="r" b="b"/>
            <a:pathLst>
              <a:path w="3498" h="2765" extrusionOk="0">
                <a:moveTo>
                  <a:pt x="3124" y="0"/>
                </a:moveTo>
                <a:cubicBezTo>
                  <a:pt x="3033" y="0"/>
                  <a:pt x="2946" y="40"/>
                  <a:pt x="2899" y="118"/>
                </a:cubicBezTo>
                <a:lnTo>
                  <a:pt x="1040" y="1946"/>
                </a:lnTo>
                <a:lnTo>
                  <a:pt x="599" y="1505"/>
                </a:lnTo>
                <a:cubicBezTo>
                  <a:pt x="536" y="1442"/>
                  <a:pt x="450" y="1410"/>
                  <a:pt x="363" y="1410"/>
                </a:cubicBezTo>
                <a:cubicBezTo>
                  <a:pt x="276" y="1410"/>
                  <a:pt x="190" y="1442"/>
                  <a:pt x="127" y="1505"/>
                </a:cubicBezTo>
                <a:cubicBezTo>
                  <a:pt x="1" y="1631"/>
                  <a:pt x="1" y="1851"/>
                  <a:pt x="127" y="1977"/>
                </a:cubicBezTo>
                <a:lnTo>
                  <a:pt x="788" y="2639"/>
                </a:lnTo>
                <a:cubicBezTo>
                  <a:pt x="883" y="2733"/>
                  <a:pt x="977" y="2765"/>
                  <a:pt x="1040" y="2765"/>
                </a:cubicBezTo>
                <a:cubicBezTo>
                  <a:pt x="1103" y="2765"/>
                  <a:pt x="1198" y="2733"/>
                  <a:pt x="1261" y="2639"/>
                </a:cubicBezTo>
                <a:lnTo>
                  <a:pt x="3372" y="591"/>
                </a:lnTo>
                <a:cubicBezTo>
                  <a:pt x="3498" y="496"/>
                  <a:pt x="3498" y="244"/>
                  <a:pt x="3372" y="118"/>
                </a:cubicBezTo>
                <a:cubicBezTo>
                  <a:pt x="3309" y="40"/>
                  <a:pt x="3214" y="0"/>
                  <a:pt x="3124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Google Shape;14311;p78">
            <a:extLst>
              <a:ext uri="{FF2B5EF4-FFF2-40B4-BE49-F238E27FC236}">
                <a16:creationId xmlns:a16="http://schemas.microsoft.com/office/drawing/2014/main" id="{FDFDC6ED-AE4A-8ED5-990D-7901DA8CAB48}"/>
              </a:ext>
            </a:extLst>
          </p:cNvPr>
          <p:cNvSpPr/>
          <p:nvPr/>
        </p:nvSpPr>
        <p:spPr>
          <a:xfrm>
            <a:off x="7609495" y="3865613"/>
            <a:ext cx="312555" cy="247059"/>
          </a:xfrm>
          <a:custGeom>
            <a:avLst/>
            <a:gdLst/>
            <a:ahLst/>
            <a:cxnLst/>
            <a:rect l="l" t="t" r="r" b="b"/>
            <a:pathLst>
              <a:path w="3498" h="2765" extrusionOk="0">
                <a:moveTo>
                  <a:pt x="3124" y="0"/>
                </a:moveTo>
                <a:cubicBezTo>
                  <a:pt x="3033" y="0"/>
                  <a:pt x="2946" y="40"/>
                  <a:pt x="2899" y="118"/>
                </a:cubicBezTo>
                <a:lnTo>
                  <a:pt x="1040" y="1946"/>
                </a:lnTo>
                <a:lnTo>
                  <a:pt x="599" y="1505"/>
                </a:lnTo>
                <a:cubicBezTo>
                  <a:pt x="536" y="1442"/>
                  <a:pt x="450" y="1410"/>
                  <a:pt x="363" y="1410"/>
                </a:cubicBezTo>
                <a:cubicBezTo>
                  <a:pt x="276" y="1410"/>
                  <a:pt x="190" y="1442"/>
                  <a:pt x="127" y="1505"/>
                </a:cubicBezTo>
                <a:cubicBezTo>
                  <a:pt x="1" y="1631"/>
                  <a:pt x="1" y="1851"/>
                  <a:pt x="127" y="1977"/>
                </a:cubicBezTo>
                <a:lnTo>
                  <a:pt x="788" y="2639"/>
                </a:lnTo>
                <a:cubicBezTo>
                  <a:pt x="883" y="2733"/>
                  <a:pt x="977" y="2765"/>
                  <a:pt x="1040" y="2765"/>
                </a:cubicBezTo>
                <a:cubicBezTo>
                  <a:pt x="1103" y="2765"/>
                  <a:pt x="1198" y="2733"/>
                  <a:pt x="1261" y="2639"/>
                </a:cubicBezTo>
                <a:lnTo>
                  <a:pt x="3372" y="591"/>
                </a:lnTo>
                <a:cubicBezTo>
                  <a:pt x="3498" y="496"/>
                  <a:pt x="3498" y="244"/>
                  <a:pt x="3372" y="118"/>
                </a:cubicBezTo>
                <a:cubicBezTo>
                  <a:pt x="3309" y="40"/>
                  <a:pt x="3214" y="0"/>
                  <a:pt x="3124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1362C51-5785-9046-F38D-AE516A96B7D0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F6CE91A-4831-8914-8C17-172CC317500C}"/>
              </a:ext>
            </a:extLst>
          </p:cNvPr>
          <p:cNvSpPr/>
          <p:nvPr/>
        </p:nvSpPr>
        <p:spPr>
          <a:xfrm>
            <a:off x="1215176" y="294475"/>
            <a:ext cx="6425351" cy="4460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Google Shape;270;p39">
            <a:extLst>
              <a:ext uri="{FF2B5EF4-FFF2-40B4-BE49-F238E27FC236}">
                <a16:creationId xmlns:a16="http://schemas.microsoft.com/office/drawing/2014/main" id="{DC491E03-3F79-001D-4BFF-B414E531A448}"/>
              </a:ext>
            </a:extLst>
          </p:cNvPr>
          <p:cNvSpPr txBox="1">
            <a:spLocks/>
          </p:cNvSpPr>
          <p:nvPr/>
        </p:nvSpPr>
        <p:spPr>
          <a:xfrm>
            <a:off x="1470486" y="1093739"/>
            <a:ext cx="1876800" cy="9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4500" b="1" dirty="0">
                <a:solidFill>
                  <a:schemeClr val="accent1"/>
                </a:solidFill>
                <a:latin typeface="Gotham Condensed Bold" panose="02000606030000020004" pitchFamily="2" charset="0"/>
                <a:ea typeface="+mn-ea"/>
                <a:cs typeface="+mn-cs"/>
              </a:rPr>
              <a:t>01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48E7FC-0629-39B2-11C4-FF185B18ADEF}"/>
              </a:ext>
            </a:extLst>
          </p:cNvPr>
          <p:cNvSpPr txBox="1"/>
          <p:nvPr/>
        </p:nvSpPr>
        <p:spPr>
          <a:xfrm>
            <a:off x="1531298" y="2708933"/>
            <a:ext cx="25618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 Condensed Book" panose="02000606030000020004" pitchFamily="2" charset="0"/>
              </a:rPr>
              <a:t>Este proyecto surge por la necesidad de conocer los </a:t>
            </a:r>
            <a:r>
              <a:rPr lang="es-ES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salarios ofrecidos </a:t>
            </a:r>
            <a:r>
              <a:rPr lang="es-ES" dirty="0">
                <a:latin typeface="Gotham Condensed Book" panose="02000606030000020004" pitchFamily="2" charset="0"/>
              </a:rPr>
              <a:t>en las profesiones más TOP de IT con el fin de conocer nuestro </a:t>
            </a:r>
            <a:r>
              <a:rPr lang="es-ES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valor en el mercado </a:t>
            </a:r>
            <a:r>
              <a:rPr lang="es-ES" dirty="0">
                <a:latin typeface="Gotham Condensed Book" panose="02000606030000020004" pitchFamily="2" charset="0"/>
              </a:rPr>
              <a:t>y la cantidad de ofertas a nivel mundial.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1F4D91-65FD-CB9F-6CD0-36D7F5C1CFCC}"/>
              </a:ext>
            </a:extLst>
          </p:cNvPr>
          <p:cNvSpPr txBox="1"/>
          <p:nvPr/>
        </p:nvSpPr>
        <p:spPr>
          <a:xfrm>
            <a:off x="1543923" y="1935107"/>
            <a:ext cx="2526332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PLANTEAMIENTO </a:t>
            </a:r>
          </a:p>
          <a:p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DEL PROBLEMA</a:t>
            </a:r>
          </a:p>
        </p:txBody>
      </p:sp>
      <p:grpSp>
        <p:nvGrpSpPr>
          <p:cNvPr id="14" name="Google Shape;4766;p64">
            <a:extLst>
              <a:ext uri="{FF2B5EF4-FFF2-40B4-BE49-F238E27FC236}">
                <a16:creationId xmlns:a16="http://schemas.microsoft.com/office/drawing/2014/main" id="{D75C4E32-EEB4-DA00-B150-38D705F5B1DD}"/>
              </a:ext>
            </a:extLst>
          </p:cNvPr>
          <p:cNvGrpSpPr/>
          <p:nvPr/>
        </p:nvGrpSpPr>
        <p:grpSpPr>
          <a:xfrm>
            <a:off x="4634047" y="807022"/>
            <a:ext cx="2876799" cy="3191535"/>
            <a:chOff x="1260950" y="-166737"/>
            <a:chExt cx="5129675" cy="5643987"/>
          </a:xfrm>
        </p:grpSpPr>
        <p:sp>
          <p:nvSpPr>
            <p:cNvPr id="15" name="Google Shape;4767;p64">
              <a:extLst>
                <a:ext uri="{FF2B5EF4-FFF2-40B4-BE49-F238E27FC236}">
                  <a16:creationId xmlns:a16="http://schemas.microsoft.com/office/drawing/2014/main" id="{041087F9-A83F-C262-FB11-8E93972E221F}"/>
                </a:ext>
              </a:extLst>
            </p:cNvPr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4768;p64">
              <a:extLst>
                <a:ext uri="{FF2B5EF4-FFF2-40B4-BE49-F238E27FC236}">
                  <a16:creationId xmlns:a16="http://schemas.microsoft.com/office/drawing/2014/main" id="{2A09ECCE-F8D7-0164-7D8D-3FD322B0CD53}"/>
                </a:ext>
              </a:extLst>
            </p:cNvPr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17" name="Google Shape;4769;p64">
              <a:extLst>
                <a:ext uri="{FF2B5EF4-FFF2-40B4-BE49-F238E27FC236}">
                  <a16:creationId xmlns:a16="http://schemas.microsoft.com/office/drawing/2014/main" id="{8D03C259-F093-C6EA-5F00-580C4403F03A}"/>
                </a:ext>
              </a:extLst>
            </p:cNvPr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4770;p64">
              <a:extLst>
                <a:ext uri="{FF2B5EF4-FFF2-40B4-BE49-F238E27FC236}">
                  <a16:creationId xmlns:a16="http://schemas.microsoft.com/office/drawing/2014/main" id="{CC990865-7B80-C2ED-3396-365A9889DB85}"/>
                </a:ext>
              </a:extLst>
            </p:cNvPr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4771;p64">
              <a:extLst>
                <a:ext uri="{FF2B5EF4-FFF2-40B4-BE49-F238E27FC236}">
                  <a16:creationId xmlns:a16="http://schemas.microsoft.com/office/drawing/2014/main" id="{FB611DB7-37C0-A871-6E39-2AFC6CB49CED}"/>
                </a:ext>
              </a:extLst>
            </p:cNvPr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4772;p64">
              <a:extLst>
                <a:ext uri="{FF2B5EF4-FFF2-40B4-BE49-F238E27FC236}">
                  <a16:creationId xmlns:a16="http://schemas.microsoft.com/office/drawing/2014/main" id="{C3101B5F-F289-DF91-5E07-FB2B021189D3}"/>
                </a:ext>
              </a:extLst>
            </p:cNvPr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4773;p64">
              <a:extLst>
                <a:ext uri="{FF2B5EF4-FFF2-40B4-BE49-F238E27FC236}">
                  <a16:creationId xmlns:a16="http://schemas.microsoft.com/office/drawing/2014/main" id="{D124E1A6-FD94-C997-E528-826D41E0AFD6}"/>
                </a:ext>
              </a:extLst>
            </p:cNvPr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4774;p64">
              <a:extLst>
                <a:ext uri="{FF2B5EF4-FFF2-40B4-BE49-F238E27FC236}">
                  <a16:creationId xmlns:a16="http://schemas.microsoft.com/office/drawing/2014/main" id="{81CFAF12-900A-F426-BEB1-25FF9A329A80}"/>
                </a:ext>
              </a:extLst>
            </p:cNvPr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4775;p64">
              <a:extLst>
                <a:ext uri="{FF2B5EF4-FFF2-40B4-BE49-F238E27FC236}">
                  <a16:creationId xmlns:a16="http://schemas.microsoft.com/office/drawing/2014/main" id="{1FBC9EC3-F694-D37D-7350-B99553E6B1A1}"/>
                </a:ext>
              </a:extLst>
            </p:cNvPr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4776;p64">
              <a:extLst>
                <a:ext uri="{FF2B5EF4-FFF2-40B4-BE49-F238E27FC236}">
                  <a16:creationId xmlns:a16="http://schemas.microsoft.com/office/drawing/2014/main" id="{1C7B30B8-0AD2-01DA-A112-1804D98E95AA}"/>
                </a:ext>
              </a:extLst>
            </p:cNvPr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4777;p64">
              <a:extLst>
                <a:ext uri="{FF2B5EF4-FFF2-40B4-BE49-F238E27FC236}">
                  <a16:creationId xmlns:a16="http://schemas.microsoft.com/office/drawing/2014/main" id="{9042C67F-21C3-BFC8-0FEF-2627C3EC6212}"/>
                </a:ext>
              </a:extLst>
            </p:cNvPr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4778;p64">
              <a:extLst>
                <a:ext uri="{FF2B5EF4-FFF2-40B4-BE49-F238E27FC236}">
                  <a16:creationId xmlns:a16="http://schemas.microsoft.com/office/drawing/2014/main" id="{4027FA20-28C3-F1A0-6A88-92BFD0048B49}"/>
                </a:ext>
              </a:extLst>
            </p:cNvPr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779;p64">
              <a:extLst>
                <a:ext uri="{FF2B5EF4-FFF2-40B4-BE49-F238E27FC236}">
                  <a16:creationId xmlns:a16="http://schemas.microsoft.com/office/drawing/2014/main" id="{42D20433-8EEC-0BAE-0260-C9B4291E6207}"/>
                </a:ext>
              </a:extLst>
            </p:cNvPr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780;p64">
              <a:extLst>
                <a:ext uri="{FF2B5EF4-FFF2-40B4-BE49-F238E27FC236}">
                  <a16:creationId xmlns:a16="http://schemas.microsoft.com/office/drawing/2014/main" id="{1ECE3854-AEBC-B0F8-53D2-AD6DA71688BC}"/>
                </a:ext>
              </a:extLst>
            </p:cNvPr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781;p64">
              <a:extLst>
                <a:ext uri="{FF2B5EF4-FFF2-40B4-BE49-F238E27FC236}">
                  <a16:creationId xmlns:a16="http://schemas.microsoft.com/office/drawing/2014/main" id="{8C01FA3D-7021-59DC-3D6C-1E91E3510BB3}"/>
                </a:ext>
              </a:extLst>
            </p:cNvPr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4782;p64">
              <a:extLst>
                <a:ext uri="{FF2B5EF4-FFF2-40B4-BE49-F238E27FC236}">
                  <a16:creationId xmlns:a16="http://schemas.microsoft.com/office/drawing/2014/main" id="{FEB528AB-DC04-A778-69FA-29855F377B2B}"/>
                </a:ext>
              </a:extLst>
            </p:cNvPr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4783;p64">
              <a:extLst>
                <a:ext uri="{FF2B5EF4-FFF2-40B4-BE49-F238E27FC236}">
                  <a16:creationId xmlns:a16="http://schemas.microsoft.com/office/drawing/2014/main" id="{E81D2749-241D-27B9-834F-05F26CA93D11}"/>
                </a:ext>
              </a:extLst>
            </p:cNvPr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4784;p64">
              <a:extLst>
                <a:ext uri="{FF2B5EF4-FFF2-40B4-BE49-F238E27FC236}">
                  <a16:creationId xmlns:a16="http://schemas.microsoft.com/office/drawing/2014/main" id="{AEBB7F4E-9B9A-FB5D-DAF6-9C06D3565018}"/>
                </a:ext>
              </a:extLst>
            </p:cNvPr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4785;p64">
              <a:extLst>
                <a:ext uri="{FF2B5EF4-FFF2-40B4-BE49-F238E27FC236}">
                  <a16:creationId xmlns:a16="http://schemas.microsoft.com/office/drawing/2014/main" id="{6AA44023-55C2-0393-1557-86B0CCACB166}"/>
                </a:ext>
              </a:extLst>
            </p:cNvPr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4786;p64">
              <a:extLst>
                <a:ext uri="{FF2B5EF4-FFF2-40B4-BE49-F238E27FC236}">
                  <a16:creationId xmlns:a16="http://schemas.microsoft.com/office/drawing/2014/main" id="{E4F26AAB-DD24-E943-7C36-A96BCD667AA3}"/>
                </a:ext>
              </a:extLst>
            </p:cNvPr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4787;p64">
              <a:extLst>
                <a:ext uri="{FF2B5EF4-FFF2-40B4-BE49-F238E27FC236}">
                  <a16:creationId xmlns:a16="http://schemas.microsoft.com/office/drawing/2014/main" id="{3CDDEF5E-E050-D1FD-FD86-9363C9367BC6}"/>
                </a:ext>
              </a:extLst>
            </p:cNvPr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4788;p64">
              <a:extLst>
                <a:ext uri="{FF2B5EF4-FFF2-40B4-BE49-F238E27FC236}">
                  <a16:creationId xmlns:a16="http://schemas.microsoft.com/office/drawing/2014/main" id="{8C30C033-0A6B-3D08-458E-3C567D95C094}"/>
                </a:ext>
              </a:extLst>
            </p:cNvPr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4789;p64">
              <a:extLst>
                <a:ext uri="{FF2B5EF4-FFF2-40B4-BE49-F238E27FC236}">
                  <a16:creationId xmlns:a16="http://schemas.microsoft.com/office/drawing/2014/main" id="{E8467CEB-91BB-0528-8CE3-CFFA9BC3F96F}"/>
                </a:ext>
              </a:extLst>
            </p:cNvPr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4790;p64">
              <a:extLst>
                <a:ext uri="{FF2B5EF4-FFF2-40B4-BE49-F238E27FC236}">
                  <a16:creationId xmlns:a16="http://schemas.microsoft.com/office/drawing/2014/main" id="{77F2EB28-4DA9-0844-83B8-2AFF3374E334}"/>
                </a:ext>
              </a:extLst>
            </p:cNvPr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4791;p64">
              <a:extLst>
                <a:ext uri="{FF2B5EF4-FFF2-40B4-BE49-F238E27FC236}">
                  <a16:creationId xmlns:a16="http://schemas.microsoft.com/office/drawing/2014/main" id="{DB96649F-3C9B-EEDF-24AE-CF2AB0E2D19A}"/>
                </a:ext>
              </a:extLst>
            </p:cNvPr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4792;p64">
              <a:extLst>
                <a:ext uri="{FF2B5EF4-FFF2-40B4-BE49-F238E27FC236}">
                  <a16:creationId xmlns:a16="http://schemas.microsoft.com/office/drawing/2014/main" id="{ACF8E8E9-EE64-C324-D3F9-48EB1CEAE356}"/>
                </a:ext>
              </a:extLst>
            </p:cNvPr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4793;p64">
              <a:extLst>
                <a:ext uri="{FF2B5EF4-FFF2-40B4-BE49-F238E27FC236}">
                  <a16:creationId xmlns:a16="http://schemas.microsoft.com/office/drawing/2014/main" id="{BC669E48-AC14-F7C7-26A7-709B0107793F}"/>
                </a:ext>
              </a:extLst>
            </p:cNvPr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4794;p64">
              <a:extLst>
                <a:ext uri="{FF2B5EF4-FFF2-40B4-BE49-F238E27FC236}">
                  <a16:creationId xmlns:a16="http://schemas.microsoft.com/office/drawing/2014/main" id="{F0B23765-405A-34EF-39E2-504C7568B9EE}"/>
                </a:ext>
              </a:extLst>
            </p:cNvPr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4795;p64">
              <a:extLst>
                <a:ext uri="{FF2B5EF4-FFF2-40B4-BE49-F238E27FC236}">
                  <a16:creationId xmlns:a16="http://schemas.microsoft.com/office/drawing/2014/main" id="{F3587100-3A23-8848-AC83-5F5C6AE04A1D}"/>
                </a:ext>
              </a:extLst>
            </p:cNvPr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4796;p64">
              <a:extLst>
                <a:ext uri="{FF2B5EF4-FFF2-40B4-BE49-F238E27FC236}">
                  <a16:creationId xmlns:a16="http://schemas.microsoft.com/office/drawing/2014/main" id="{5DA335AE-1D56-41FC-E9A2-6854886ED553}"/>
                </a:ext>
              </a:extLst>
            </p:cNvPr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4797;p64">
              <a:extLst>
                <a:ext uri="{FF2B5EF4-FFF2-40B4-BE49-F238E27FC236}">
                  <a16:creationId xmlns:a16="http://schemas.microsoft.com/office/drawing/2014/main" id="{72020C04-1093-6170-7A06-1CE6F08B427C}"/>
                </a:ext>
              </a:extLst>
            </p:cNvPr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4798;p64">
              <a:extLst>
                <a:ext uri="{FF2B5EF4-FFF2-40B4-BE49-F238E27FC236}">
                  <a16:creationId xmlns:a16="http://schemas.microsoft.com/office/drawing/2014/main" id="{F952138C-994F-E1C0-E094-F1469ECEA68B}"/>
                </a:ext>
              </a:extLst>
            </p:cNvPr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4799;p64">
              <a:extLst>
                <a:ext uri="{FF2B5EF4-FFF2-40B4-BE49-F238E27FC236}">
                  <a16:creationId xmlns:a16="http://schemas.microsoft.com/office/drawing/2014/main" id="{FB5C3FBC-D5DC-58B8-E1D5-98AE83650662}"/>
                </a:ext>
              </a:extLst>
            </p:cNvPr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4800;p64">
              <a:extLst>
                <a:ext uri="{FF2B5EF4-FFF2-40B4-BE49-F238E27FC236}">
                  <a16:creationId xmlns:a16="http://schemas.microsoft.com/office/drawing/2014/main" id="{18EE9670-330E-A50C-B4F8-9555083DCB21}"/>
                </a:ext>
              </a:extLst>
            </p:cNvPr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4801;p64">
              <a:extLst>
                <a:ext uri="{FF2B5EF4-FFF2-40B4-BE49-F238E27FC236}">
                  <a16:creationId xmlns:a16="http://schemas.microsoft.com/office/drawing/2014/main" id="{2524C660-DE87-39D4-F4D5-74527CD29C40}"/>
                </a:ext>
              </a:extLst>
            </p:cNvPr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4802;p64">
              <a:extLst>
                <a:ext uri="{FF2B5EF4-FFF2-40B4-BE49-F238E27FC236}">
                  <a16:creationId xmlns:a16="http://schemas.microsoft.com/office/drawing/2014/main" id="{2B1EECC9-4961-FB98-24A1-47E20C3F5A79}"/>
                </a:ext>
              </a:extLst>
            </p:cNvPr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4803;p64">
              <a:extLst>
                <a:ext uri="{FF2B5EF4-FFF2-40B4-BE49-F238E27FC236}">
                  <a16:creationId xmlns:a16="http://schemas.microsoft.com/office/drawing/2014/main" id="{DAACD6DC-E2C8-96AD-1EBD-C46A26B73DEF}"/>
                </a:ext>
              </a:extLst>
            </p:cNvPr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4804;p64">
              <a:extLst>
                <a:ext uri="{FF2B5EF4-FFF2-40B4-BE49-F238E27FC236}">
                  <a16:creationId xmlns:a16="http://schemas.microsoft.com/office/drawing/2014/main" id="{6F28368B-DF8C-8C86-CB41-D0E41143D0CE}"/>
                </a:ext>
              </a:extLst>
            </p:cNvPr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4805;p64">
              <a:extLst>
                <a:ext uri="{FF2B5EF4-FFF2-40B4-BE49-F238E27FC236}">
                  <a16:creationId xmlns:a16="http://schemas.microsoft.com/office/drawing/2014/main" id="{99FFB4F8-66C8-16DE-9666-41465D14E285}"/>
                </a:ext>
              </a:extLst>
            </p:cNvPr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4806;p64">
              <a:extLst>
                <a:ext uri="{FF2B5EF4-FFF2-40B4-BE49-F238E27FC236}">
                  <a16:creationId xmlns:a16="http://schemas.microsoft.com/office/drawing/2014/main" id="{4BBA5A23-CA86-063A-8DD1-B6A1ABE8C2FE}"/>
                </a:ext>
              </a:extLst>
            </p:cNvPr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4807;p64">
              <a:extLst>
                <a:ext uri="{FF2B5EF4-FFF2-40B4-BE49-F238E27FC236}">
                  <a16:creationId xmlns:a16="http://schemas.microsoft.com/office/drawing/2014/main" id="{B39DD64C-73BE-04E8-AFA2-BE8C5637F29F}"/>
                </a:ext>
              </a:extLst>
            </p:cNvPr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4808;p64">
              <a:extLst>
                <a:ext uri="{FF2B5EF4-FFF2-40B4-BE49-F238E27FC236}">
                  <a16:creationId xmlns:a16="http://schemas.microsoft.com/office/drawing/2014/main" id="{25B96EDA-4A9D-6C6C-9B28-BC6D9EF3E524}"/>
                </a:ext>
              </a:extLst>
            </p:cNvPr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4809;p64">
              <a:extLst>
                <a:ext uri="{FF2B5EF4-FFF2-40B4-BE49-F238E27FC236}">
                  <a16:creationId xmlns:a16="http://schemas.microsoft.com/office/drawing/2014/main" id="{F7C2CF7F-313F-8A96-0D58-5F75871996C7}"/>
                </a:ext>
              </a:extLst>
            </p:cNvPr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4810;p64">
              <a:extLst>
                <a:ext uri="{FF2B5EF4-FFF2-40B4-BE49-F238E27FC236}">
                  <a16:creationId xmlns:a16="http://schemas.microsoft.com/office/drawing/2014/main" id="{F33F3832-4B1A-EB7D-579E-46CD0A1E15BD}"/>
                </a:ext>
              </a:extLst>
            </p:cNvPr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4811;p64">
              <a:extLst>
                <a:ext uri="{FF2B5EF4-FFF2-40B4-BE49-F238E27FC236}">
                  <a16:creationId xmlns:a16="http://schemas.microsoft.com/office/drawing/2014/main" id="{21260B07-8BCC-E5D2-8CCF-E281FB5FBD21}"/>
                </a:ext>
              </a:extLst>
            </p:cNvPr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4812;p64">
              <a:extLst>
                <a:ext uri="{FF2B5EF4-FFF2-40B4-BE49-F238E27FC236}">
                  <a16:creationId xmlns:a16="http://schemas.microsoft.com/office/drawing/2014/main" id="{A7E11211-8672-ADFF-3F4E-AF5E1EA03ECE}"/>
                </a:ext>
              </a:extLst>
            </p:cNvPr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4813;p64">
              <a:extLst>
                <a:ext uri="{FF2B5EF4-FFF2-40B4-BE49-F238E27FC236}">
                  <a16:creationId xmlns:a16="http://schemas.microsoft.com/office/drawing/2014/main" id="{087C76AA-D072-115C-5DF5-EDE0D32E3B2C}"/>
                </a:ext>
              </a:extLst>
            </p:cNvPr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4814;p64">
              <a:extLst>
                <a:ext uri="{FF2B5EF4-FFF2-40B4-BE49-F238E27FC236}">
                  <a16:creationId xmlns:a16="http://schemas.microsoft.com/office/drawing/2014/main" id="{F7BCC8C1-DE57-3FA7-827E-35057A8B56C9}"/>
                </a:ext>
              </a:extLst>
            </p:cNvPr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4815;p64">
              <a:extLst>
                <a:ext uri="{FF2B5EF4-FFF2-40B4-BE49-F238E27FC236}">
                  <a16:creationId xmlns:a16="http://schemas.microsoft.com/office/drawing/2014/main" id="{A72D8F08-3C8B-741A-1F11-DBE0978E30CA}"/>
                </a:ext>
              </a:extLst>
            </p:cNvPr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816;p64">
              <a:extLst>
                <a:ext uri="{FF2B5EF4-FFF2-40B4-BE49-F238E27FC236}">
                  <a16:creationId xmlns:a16="http://schemas.microsoft.com/office/drawing/2014/main" id="{F210FAC8-BF94-45CD-D559-DDF39BD64C98}"/>
                </a:ext>
              </a:extLst>
            </p:cNvPr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4817;p64">
              <a:extLst>
                <a:ext uri="{FF2B5EF4-FFF2-40B4-BE49-F238E27FC236}">
                  <a16:creationId xmlns:a16="http://schemas.microsoft.com/office/drawing/2014/main" id="{9420693D-5177-2BA9-D22D-46549FDA7122}"/>
                </a:ext>
              </a:extLst>
            </p:cNvPr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4818;p64">
              <a:extLst>
                <a:ext uri="{FF2B5EF4-FFF2-40B4-BE49-F238E27FC236}">
                  <a16:creationId xmlns:a16="http://schemas.microsoft.com/office/drawing/2014/main" id="{A50747B4-B2F9-D59C-0945-A57E2493709D}"/>
                </a:ext>
              </a:extLst>
            </p:cNvPr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4819;p64">
              <a:extLst>
                <a:ext uri="{FF2B5EF4-FFF2-40B4-BE49-F238E27FC236}">
                  <a16:creationId xmlns:a16="http://schemas.microsoft.com/office/drawing/2014/main" id="{88A6BF55-474E-3AA5-12BB-32C671803D15}"/>
                </a:ext>
              </a:extLst>
            </p:cNvPr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820;p64">
              <a:extLst>
                <a:ext uri="{FF2B5EF4-FFF2-40B4-BE49-F238E27FC236}">
                  <a16:creationId xmlns:a16="http://schemas.microsoft.com/office/drawing/2014/main" id="{2DFE6E01-F840-9E85-F4D5-AF92DE3F6A16}"/>
                </a:ext>
              </a:extLst>
            </p:cNvPr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821;p64">
              <a:extLst>
                <a:ext uri="{FF2B5EF4-FFF2-40B4-BE49-F238E27FC236}">
                  <a16:creationId xmlns:a16="http://schemas.microsoft.com/office/drawing/2014/main" id="{DAF3E5D8-7666-9F6E-0801-F55595203586}"/>
                </a:ext>
              </a:extLst>
            </p:cNvPr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822;p64">
              <a:extLst>
                <a:ext uri="{FF2B5EF4-FFF2-40B4-BE49-F238E27FC236}">
                  <a16:creationId xmlns:a16="http://schemas.microsoft.com/office/drawing/2014/main" id="{A4883423-AE8C-06F6-07E0-DA82A64FAE75}"/>
                </a:ext>
              </a:extLst>
            </p:cNvPr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4823;p64">
              <a:extLst>
                <a:ext uri="{FF2B5EF4-FFF2-40B4-BE49-F238E27FC236}">
                  <a16:creationId xmlns:a16="http://schemas.microsoft.com/office/drawing/2014/main" id="{614CAC21-A44F-58DA-5B08-C5E3E035D42B}"/>
                </a:ext>
              </a:extLst>
            </p:cNvPr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4824;p64">
              <a:extLst>
                <a:ext uri="{FF2B5EF4-FFF2-40B4-BE49-F238E27FC236}">
                  <a16:creationId xmlns:a16="http://schemas.microsoft.com/office/drawing/2014/main" id="{10B01564-3DD7-EEDD-24BF-D3FEED7BE979}"/>
                </a:ext>
              </a:extLst>
            </p:cNvPr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4825;p64">
              <a:extLst>
                <a:ext uri="{FF2B5EF4-FFF2-40B4-BE49-F238E27FC236}">
                  <a16:creationId xmlns:a16="http://schemas.microsoft.com/office/drawing/2014/main" id="{E0F42D2D-1953-B31B-645D-A71E423FB2EE}"/>
                </a:ext>
              </a:extLst>
            </p:cNvPr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4826;p64">
              <a:extLst>
                <a:ext uri="{FF2B5EF4-FFF2-40B4-BE49-F238E27FC236}">
                  <a16:creationId xmlns:a16="http://schemas.microsoft.com/office/drawing/2014/main" id="{47B906FF-44CE-5DD6-5B4B-1957D3A740E4}"/>
                </a:ext>
              </a:extLst>
            </p:cNvPr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4827;p64">
              <a:extLst>
                <a:ext uri="{FF2B5EF4-FFF2-40B4-BE49-F238E27FC236}">
                  <a16:creationId xmlns:a16="http://schemas.microsoft.com/office/drawing/2014/main" id="{3D60FC9D-87EA-4631-56EE-3AE441B46DDA}"/>
                </a:ext>
              </a:extLst>
            </p:cNvPr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4828;p64">
              <a:extLst>
                <a:ext uri="{FF2B5EF4-FFF2-40B4-BE49-F238E27FC236}">
                  <a16:creationId xmlns:a16="http://schemas.microsoft.com/office/drawing/2014/main" id="{43631067-CB82-735A-9355-9B56B7982D6D}"/>
                </a:ext>
              </a:extLst>
            </p:cNvPr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4829;p64">
              <a:extLst>
                <a:ext uri="{FF2B5EF4-FFF2-40B4-BE49-F238E27FC236}">
                  <a16:creationId xmlns:a16="http://schemas.microsoft.com/office/drawing/2014/main" id="{F86AC822-6BC7-78A6-B36F-F0E4DC4AC58C}"/>
                </a:ext>
              </a:extLst>
            </p:cNvPr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4830;p64">
              <a:extLst>
                <a:ext uri="{FF2B5EF4-FFF2-40B4-BE49-F238E27FC236}">
                  <a16:creationId xmlns:a16="http://schemas.microsoft.com/office/drawing/2014/main" id="{81015EE7-ADBB-E139-4120-B1DA72EB9746}"/>
                </a:ext>
              </a:extLst>
            </p:cNvPr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4831;p64">
              <a:extLst>
                <a:ext uri="{FF2B5EF4-FFF2-40B4-BE49-F238E27FC236}">
                  <a16:creationId xmlns:a16="http://schemas.microsoft.com/office/drawing/2014/main" id="{C7AEB6C4-77E4-2CE2-AC44-7A6BD2031D4E}"/>
                </a:ext>
              </a:extLst>
            </p:cNvPr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4832;p64">
              <a:extLst>
                <a:ext uri="{FF2B5EF4-FFF2-40B4-BE49-F238E27FC236}">
                  <a16:creationId xmlns:a16="http://schemas.microsoft.com/office/drawing/2014/main" id="{DF42CDEA-0728-1FA6-DE09-855A9B66B701}"/>
                </a:ext>
              </a:extLst>
            </p:cNvPr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4833;p64">
              <a:extLst>
                <a:ext uri="{FF2B5EF4-FFF2-40B4-BE49-F238E27FC236}">
                  <a16:creationId xmlns:a16="http://schemas.microsoft.com/office/drawing/2014/main" id="{4448F4A7-0EC8-73B9-2A33-BF6D2A8BE73C}"/>
                </a:ext>
              </a:extLst>
            </p:cNvPr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4834;p64">
              <a:extLst>
                <a:ext uri="{FF2B5EF4-FFF2-40B4-BE49-F238E27FC236}">
                  <a16:creationId xmlns:a16="http://schemas.microsoft.com/office/drawing/2014/main" id="{44A3E061-EC37-4AFD-5C65-9014404D3192}"/>
                </a:ext>
              </a:extLst>
            </p:cNvPr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4835;p64">
              <a:extLst>
                <a:ext uri="{FF2B5EF4-FFF2-40B4-BE49-F238E27FC236}">
                  <a16:creationId xmlns:a16="http://schemas.microsoft.com/office/drawing/2014/main" id="{574DD1D4-A005-ED93-0DD8-431EEE4EEEFD}"/>
                </a:ext>
              </a:extLst>
            </p:cNvPr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4836;p64">
              <a:extLst>
                <a:ext uri="{FF2B5EF4-FFF2-40B4-BE49-F238E27FC236}">
                  <a16:creationId xmlns:a16="http://schemas.microsoft.com/office/drawing/2014/main" id="{D1FE05E3-9080-930C-D343-6301FD481A7F}"/>
                </a:ext>
              </a:extLst>
            </p:cNvPr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4837;p64">
              <a:extLst>
                <a:ext uri="{FF2B5EF4-FFF2-40B4-BE49-F238E27FC236}">
                  <a16:creationId xmlns:a16="http://schemas.microsoft.com/office/drawing/2014/main" id="{3A280BA5-33A3-1ECF-7CF7-15BF773D59AD}"/>
                </a:ext>
              </a:extLst>
            </p:cNvPr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4838;p64">
              <a:extLst>
                <a:ext uri="{FF2B5EF4-FFF2-40B4-BE49-F238E27FC236}">
                  <a16:creationId xmlns:a16="http://schemas.microsoft.com/office/drawing/2014/main" id="{EBD922AC-251D-2DA4-F9E9-08C3B59FA4D3}"/>
                </a:ext>
              </a:extLst>
            </p:cNvPr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4839;p64">
              <a:extLst>
                <a:ext uri="{FF2B5EF4-FFF2-40B4-BE49-F238E27FC236}">
                  <a16:creationId xmlns:a16="http://schemas.microsoft.com/office/drawing/2014/main" id="{1ED319A4-7668-481A-DA02-B67037D0FEB8}"/>
                </a:ext>
              </a:extLst>
            </p:cNvPr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4840;p64">
              <a:extLst>
                <a:ext uri="{FF2B5EF4-FFF2-40B4-BE49-F238E27FC236}">
                  <a16:creationId xmlns:a16="http://schemas.microsoft.com/office/drawing/2014/main" id="{3F325EBA-F21B-5028-D344-5B7B40A75592}"/>
                </a:ext>
              </a:extLst>
            </p:cNvPr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4841;p64">
              <a:extLst>
                <a:ext uri="{FF2B5EF4-FFF2-40B4-BE49-F238E27FC236}">
                  <a16:creationId xmlns:a16="http://schemas.microsoft.com/office/drawing/2014/main" id="{43EA7C36-0459-5891-D6C2-C1FEF9F2E18F}"/>
                </a:ext>
              </a:extLst>
            </p:cNvPr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4842;p64">
              <a:extLst>
                <a:ext uri="{FF2B5EF4-FFF2-40B4-BE49-F238E27FC236}">
                  <a16:creationId xmlns:a16="http://schemas.microsoft.com/office/drawing/2014/main" id="{24C594A5-F77C-676D-AAB3-830449F53789}"/>
                </a:ext>
              </a:extLst>
            </p:cNvPr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4843;p64">
              <a:extLst>
                <a:ext uri="{FF2B5EF4-FFF2-40B4-BE49-F238E27FC236}">
                  <a16:creationId xmlns:a16="http://schemas.microsoft.com/office/drawing/2014/main" id="{709B0A61-88B7-AD8E-B617-95D1D5367671}"/>
                </a:ext>
              </a:extLst>
            </p:cNvPr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4844;p64">
              <a:extLst>
                <a:ext uri="{FF2B5EF4-FFF2-40B4-BE49-F238E27FC236}">
                  <a16:creationId xmlns:a16="http://schemas.microsoft.com/office/drawing/2014/main" id="{DBF5025C-E89A-19B6-52C1-973DC27D3E72}"/>
                </a:ext>
              </a:extLst>
            </p:cNvPr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4845;p64">
              <a:extLst>
                <a:ext uri="{FF2B5EF4-FFF2-40B4-BE49-F238E27FC236}">
                  <a16:creationId xmlns:a16="http://schemas.microsoft.com/office/drawing/2014/main" id="{B2009B58-4B3C-AB09-CA7A-A51D4ECE0A5D}"/>
                </a:ext>
              </a:extLst>
            </p:cNvPr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4846;p64">
              <a:extLst>
                <a:ext uri="{FF2B5EF4-FFF2-40B4-BE49-F238E27FC236}">
                  <a16:creationId xmlns:a16="http://schemas.microsoft.com/office/drawing/2014/main" id="{AA759264-7B3F-10A2-5E38-72F9B0427CE9}"/>
                </a:ext>
              </a:extLst>
            </p:cNvPr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4847;p64">
              <a:extLst>
                <a:ext uri="{FF2B5EF4-FFF2-40B4-BE49-F238E27FC236}">
                  <a16:creationId xmlns:a16="http://schemas.microsoft.com/office/drawing/2014/main" id="{1F3C3055-75CE-BAEA-7DB6-AE8308A47B49}"/>
                </a:ext>
              </a:extLst>
            </p:cNvPr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4848;p64">
              <a:extLst>
                <a:ext uri="{FF2B5EF4-FFF2-40B4-BE49-F238E27FC236}">
                  <a16:creationId xmlns:a16="http://schemas.microsoft.com/office/drawing/2014/main" id="{786E1BCA-AE90-A30E-E1F7-F2B313606FDF}"/>
                </a:ext>
              </a:extLst>
            </p:cNvPr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4849;p64">
              <a:extLst>
                <a:ext uri="{FF2B5EF4-FFF2-40B4-BE49-F238E27FC236}">
                  <a16:creationId xmlns:a16="http://schemas.microsoft.com/office/drawing/2014/main" id="{A03A80B0-4CC1-8553-D87F-40267115A8EC}"/>
                </a:ext>
              </a:extLst>
            </p:cNvPr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4850;p64">
              <a:extLst>
                <a:ext uri="{FF2B5EF4-FFF2-40B4-BE49-F238E27FC236}">
                  <a16:creationId xmlns:a16="http://schemas.microsoft.com/office/drawing/2014/main" id="{1223E6BE-D58D-5C1E-9BC1-9782D4C1DB64}"/>
                </a:ext>
              </a:extLst>
            </p:cNvPr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4851;p64">
              <a:extLst>
                <a:ext uri="{FF2B5EF4-FFF2-40B4-BE49-F238E27FC236}">
                  <a16:creationId xmlns:a16="http://schemas.microsoft.com/office/drawing/2014/main" id="{B982493B-1D84-13E6-C42D-FA34BED200E8}"/>
                </a:ext>
              </a:extLst>
            </p:cNvPr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4852;p64">
              <a:extLst>
                <a:ext uri="{FF2B5EF4-FFF2-40B4-BE49-F238E27FC236}">
                  <a16:creationId xmlns:a16="http://schemas.microsoft.com/office/drawing/2014/main" id="{792245DB-D95B-60CA-D95E-F20693B4F213}"/>
                </a:ext>
              </a:extLst>
            </p:cNvPr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4853;p64">
              <a:extLst>
                <a:ext uri="{FF2B5EF4-FFF2-40B4-BE49-F238E27FC236}">
                  <a16:creationId xmlns:a16="http://schemas.microsoft.com/office/drawing/2014/main" id="{EE310B95-DF19-F5FA-6AB1-8FA64F659E6C}"/>
                </a:ext>
              </a:extLst>
            </p:cNvPr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4854;p64">
              <a:extLst>
                <a:ext uri="{FF2B5EF4-FFF2-40B4-BE49-F238E27FC236}">
                  <a16:creationId xmlns:a16="http://schemas.microsoft.com/office/drawing/2014/main" id="{BCB09FC2-7870-AF5B-5847-7F08035F26AA}"/>
                </a:ext>
              </a:extLst>
            </p:cNvPr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4855;p64">
              <a:extLst>
                <a:ext uri="{FF2B5EF4-FFF2-40B4-BE49-F238E27FC236}">
                  <a16:creationId xmlns:a16="http://schemas.microsoft.com/office/drawing/2014/main" id="{86BDB677-757C-8B2D-41DD-A40EF2789C81}"/>
                </a:ext>
              </a:extLst>
            </p:cNvPr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4856;p64">
              <a:extLst>
                <a:ext uri="{FF2B5EF4-FFF2-40B4-BE49-F238E27FC236}">
                  <a16:creationId xmlns:a16="http://schemas.microsoft.com/office/drawing/2014/main" id="{AECE7AC1-F4EA-D571-70A1-E39A8643E00B}"/>
                </a:ext>
              </a:extLst>
            </p:cNvPr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4857;p64">
              <a:extLst>
                <a:ext uri="{FF2B5EF4-FFF2-40B4-BE49-F238E27FC236}">
                  <a16:creationId xmlns:a16="http://schemas.microsoft.com/office/drawing/2014/main" id="{C1FB56E9-0D75-F33A-68CB-57795163D0B5}"/>
                </a:ext>
              </a:extLst>
            </p:cNvPr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4858;p64">
              <a:extLst>
                <a:ext uri="{FF2B5EF4-FFF2-40B4-BE49-F238E27FC236}">
                  <a16:creationId xmlns:a16="http://schemas.microsoft.com/office/drawing/2014/main" id="{B4A5CAD1-7F9E-2464-C0BB-5ECD9ABEBAF4}"/>
                </a:ext>
              </a:extLst>
            </p:cNvPr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4859;p64">
              <a:extLst>
                <a:ext uri="{FF2B5EF4-FFF2-40B4-BE49-F238E27FC236}">
                  <a16:creationId xmlns:a16="http://schemas.microsoft.com/office/drawing/2014/main" id="{8F85D290-8A6B-AB6A-0B9D-A7C8113D8F51}"/>
                </a:ext>
              </a:extLst>
            </p:cNvPr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4860;p64">
              <a:extLst>
                <a:ext uri="{FF2B5EF4-FFF2-40B4-BE49-F238E27FC236}">
                  <a16:creationId xmlns:a16="http://schemas.microsoft.com/office/drawing/2014/main" id="{5ECD4694-E1C9-132E-0E6F-130E255BB442}"/>
                </a:ext>
              </a:extLst>
            </p:cNvPr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Google Shape;4861;p64">
              <a:extLst>
                <a:ext uri="{FF2B5EF4-FFF2-40B4-BE49-F238E27FC236}">
                  <a16:creationId xmlns:a16="http://schemas.microsoft.com/office/drawing/2014/main" id="{08502AA4-915E-F3F8-98E4-9BFE4F91D5A0}"/>
                </a:ext>
              </a:extLst>
            </p:cNvPr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4862;p64">
              <a:extLst>
                <a:ext uri="{FF2B5EF4-FFF2-40B4-BE49-F238E27FC236}">
                  <a16:creationId xmlns:a16="http://schemas.microsoft.com/office/drawing/2014/main" id="{1A8A2CA1-BF7C-73F8-F84B-5ED10A41FBF1}"/>
                </a:ext>
              </a:extLst>
            </p:cNvPr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4863;p64">
              <a:extLst>
                <a:ext uri="{FF2B5EF4-FFF2-40B4-BE49-F238E27FC236}">
                  <a16:creationId xmlns:a16="http://schemas.microsoft.com/office/drawing/2014/main" id="{5798388E-C807-64A2-C0E5-1234DF570DDA}"/>
                </a:ext>
              </a:extLst>
            </p:cNvPr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4864;p64">
              <a:extLst>
                <a:ext uri="{FF2B5EF4-FFF2-40B4-BE49-F238E27FC236}">
                  <a16:creationId xmlns:a16="http://schemas.microsoft.com/office/drawing/2014/main" id="{A0A162D0-A87D-CC33-0EB7-74BC8AD956C9}"/>
                </a:ext>
              </a:extLst>
            </p:cNvPr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4865;p64">
              <a:extLst>
                <a:ext uri="{FF2B5EF4-FFF2-40B4-BE49-F238E27FC236}">
                  <a16:creationId xmlns:a16="http://schemas.microsoft.com/office/drawing/2014/main" id="{97313CD0-D05F-BB5E-81CA-8F5D059B37AF}"/>
                </a:ext>
              </a:extLst>
            </p:cNvPr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4866;p64">
              <a:extLst>
                <a:ext uri="{FF2B5EF4-FFF2-40B4-BE49-F238E27FC236}">
                  <a16:creationId xmlns:a16="http://schemas.microsoft.com/office/drawing/2014/main" id="{D65FAFCA-BD76-6533-70B3-43413F226462}"/>
                </a:ext>
              </a:extLst>
            </p:cNvPr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Google Shape;4867;p64">
              <a:extLst>
                <a:ext uri="{FF2B5EF4-FFF2-40B4-BE49-F238E27FC236}">
                  <a16:creationId xmlns:a16="http://schemas.microsoft.com/office/drawing/2014/main" id="{4E951C28-D1FC-E2E0-1BE7-056EEB59508D}"/>
                </a:ext>
              </a:extLst>
            </p:cNvPr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Google Shape;4868;p64">
              <a:extLst>
                <a:ext uri="{FF2B5EF4-FFF2-40B4-BE49-F238E27FC236}">
                  <a16:creationId xmlns:a16="http://schemas.microsoft.com/office/drawing/2014/main" id="{35E25219-4F87-3D5C-3A96-6D2A88F118EC}"/>
                </a:ext>
              </a:extLst>
            </p:cNvPr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Google Shape;4869;p64">
              <a:extLst>
                <a:ext uri="{FF2B5EF4-FFF2-40B4-BE49-F238E27FC236}">
                  <a16:creationId xmlns:a16="http://schemas.microsoft.com/office/drawing/2014/main" id="{36847EDB-6E59-5A34-8761-94D870C48EDB}"/>
                </a:ext>
              </a:extLst>
            </p:cNvPr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Google Shape;4870;p64">
              <a:extLst>
                <a:ext uri="{FF2B5EF4-FFF2-40B4-BE49-F238E27FC236}">
                  <a16:creationId xmlns:a16="http://schemas.microsoft.com/office/drawing/2014/main" id="{062DB7C3-75CF-C204-FB32-36A2B8D29B38}"/>
                </a:ext>
              </a:extLst>
            </p:cNvPr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Google Shape;4871;p64">
              <a:extLst>
                <a:ext uri="{FF2B5EF4-FFF2-40B4-BE49-F238E27FC236}">
                  <a16:creationId xmlns:a16="http://schemas.microsoft.com/office/drawing/2014/main" id="{C763EF7C-A316-3A29-1D99-8364B993E731}"/>
                </a:ext>
              </a:extLst>
            </p:cNvPr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Google Shape;4872;p64">
              <a:extLst>
                <a:ext uri="{FF2B5EF4-FFF2-40B4-BE49-F238E27FC236}">
                  <a16:creationId xmlns:a16="http://schemas.microsoft.com/office/drawing/2014/main" id="{06B9C455-58B6-0F91-5B81-C2B3422D3CB2}"/>
                </a:ext>
              </a:extLst>
            </p:cNvPr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Google Shape;4873;p64">
              <a:extLst>
                <a:ext uri="{FF2B5EF4-FFF2-40B4-BE49-F238E27FC236}">
                  <a16:creationId xmlns:a16="http://schemas.microsoft.com/office/drawing/2014/main" id="{7A442B94-EF22-CE5F-E1A9-62DEC68922ED}"/>
                </a:ext>
              </a:extLst>
            </p:cNvPr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Google Shape;4874;p64">
              <a:extLst>
                <a:ext uri="{FF2B5EF4-FFF2-40B4-BE49-F238E27FC236}">
                  <a16:creationId xmlns:a16="http://schemas.microsoft.com/office/drawing/2014/main" id="{B7E27A21-CB43-540F-7BBF-5D6B3F664FF2}"/>
                </a:ext>
              </a:extLst>
            </p:cNvPr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Google Shape;4875;p64">
              <a:extLst>
                <a:ext uri="{FF2B5EF4-FFF2-40B4-BE49-F238E27FC236}">
                  <a16:creationId xmlns:a16="http://schemas.microsoft.com/office/drawing/2014/main" id="{39BC2085-C782-4F8F-1C41-94EBA24A6505}"/>
                </a:ext>
              </a:extLst>
            </p:cNvPr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Google Shape;4876;p64">
              <a:extLst>
                <a:ext uri="{FF2B5EF4-FFF2-40B4-BE49-F238E27FC236}">
                  <a16:creationId xmlns:a16="http://schemas.microsoft.com/office/drawing/2014/main" id="{533B5E92-0D5D-9AA5-6F9E-B8AC497E5502}"/>
                </a:ext>
              </a:extLst>
            </p:cNvPr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Google Shape;4877;p64">
              <a:extLst>
                <a:ext uri="{FF2B5EF4-FFF2-40B4-BE49-F238E27FC236}">
                  <a16:creationId xmlns:a16="http://schemas.microsoft.com/office/drawing/2014/main" id="{7FBA849D-5398-D1AC-C16B-85B1498BD969}"/>
                </a:ext>
              </a:extLst>
            </p:cNvPr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Google Shape;4878;p64">
              <a:extLst>
                <a:ext uri="{FF2B5EF4-FFF2-40B4-BE49-F238E27FC236}">
                  <a16:creationId xmlns:a16="http://schemas.microsoft.com/office/drawing/2014/main" id="{D2837983-4704-D490-854F-8770A123ACB1}"/>
                </a:ext>
              </a:extLst>
            </p:cNvPr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Google Shape;4879;p64">
              <a:extLst>
                <a:ext uri="{FF2B5EF4-FFF2-40B4-BE49-F238E27FC236}">
                  <a16:creationId xmlns:a16="http://schemas.microsoft.com/office/drawing/2014/main" id="{3E40B0C5-8B11-F431-E697-6C3982ADF9DD}"/>
                </a:ext>
              </a:extLst>
            </p:cNvPr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Google Shape;4880;p64">
              <a:extLst>
                <a:ext uri="{FF2B5EF4-FFF2-40B4-BE49-F238E27FC236}">
                  <a16:creationId xmlns:a16="http://schemas.microsoft.com/office/drawing/2014/main" id="{964F5EDF-E3C5-3E57-9B5E-5F49C640E1A9}"/>
                </a:ext>
              </a:extLst>
            </p:cNvPr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Google Shape;4881;p64">
              <a:extLst>
                <a:ext uri="{FF2B5EF4-FFF2-40B4-BE49-F238E27FC236}">
                  <a16:creationId xmlns:a16="http://schemas.microsoft.com/office/drawing/2014/main" id="{F606C849-AAE3-84CB-D743-60092617AE5C}"/>
                </a:ext>
              </a:extLst>
            </p:cNvPr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Google Shape;4882;p64">
              <a:extLst>
                <a:ext uri="{FF2B5EF4-FFF2-40B4-BE49-F238E27FC236}">
                  <a16:creationId xmlns:a16="http://schemas.microsoft.com/office/drawing/2014/main" id="{E77C3D2C-C787-58CC-46E1-2D43113AD757}"/>
                </a:ext>
              </a:extLst>
            </p:cNvPr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Google Shape;4883;p64">
              <a:extLst>
                <a:ext uri="{FF2B5EF4-FFF2-40B4-BE49-F238E27FC236}">
                  <a16:creationId xmlns:a16="http://schemas.microsoft.com/office/drawing/2014/main" id="{058F0084-50F6-3F38-20B4-64E8511B33AB}"/>
                </a:ext>
              </a:extLst>
            </p:cNvPr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Google Shape;4884;p64">
              <a:extLst>
                <a:ext uri="{FF2B5EF4-FFF2-40B4-BE49-F238E27FC236}">
                  <a16:creationId xmlns:a16="http://schemas.microsoft.com/office/drawing/2014/main" id="{8456CBBA-DBD6-CB45-B14E-56FBF26FF61B}"/>
                </a:ext>
              </a:extLst>
            </p:cNvPr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Google Shape;4885;p64">
              <a:extLst>
                <a:ext uri="{FF2B5EF4-FFF2-40B4-BE49-F238E27FC236}">
                  <a16:creationId xmlns:a16="http://schemas.microsoft.com/office/drawing/2014/main" id="{96FE8EFA-7BA2-2D9A-FA85-914062A6A18B}"/>
                </a:ext>
              </a:extLst>
            </p:cNvPr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Google Shape;4886;p64">
              <a:extLst>
                <a:ext uri="{FF2B5EF4-FFF2-40B4-BE49-F238E27FC236}">
                  <a16:creationId xmlns:a16="http://schemas.microsoft.com/office/drawing/2014/main" id="{6A669474-7FB8-16BB-2657-710F63C4EFB6}"/>
                </a:ext>
              </a:extLst>
            </p:cNvPr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4887;p64">
              <a:extLst>
                <a:ext uri="{FF2B5EF4-FFF2-40B4-BE49-F238E27FC236}">
                  <a16:creationId xmlns:a16="http://schemas.microsoft.com/office/drawing/2014/main" id="{C076A7C1-C8D3-306F-604C-5285DA9C326B}"/>
                </a:ext>
              </a:extLst>
            </p:cNvPr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4888;p64">
              <a:extLst>
                <a:ext uri="{FF2B5EF4-FFF2-40B4-BE49-F238E27FC236}">
                  <a16:creationId xmlns:a16="http://schemas.microsoft.com/office/drawing/2014/main" id="{FAEE43B8-617B-4CE8-E850-740D30E5D3BD}"/>
                </a:ext>
              </a:extLst>
            </p:cNvPr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4889;p64">
              <a:extLst>
                <a:ext uri="{FF2B5EF4-FFF2-40B4-BE49-F238E27FC236}">
                  <a16:creationId xmlns:a16="http://schemas.microsoft.com/office/drawing/2014/main" id="{A3D9549D-C673-1835-4853-5C267391D4B4}"/>
                </a:ext>
              </a:extLst>
            </p:cNvPr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4890;p64">
              <a:extLst>
                <a:ext uri="{FF2B5EF4-FFF2-40B4-BE49-F238E27FC236}">
                  <a16:creationId xmlns:a16="http://schemas.microsoft.com/office/drawing/2014/main" id="{639594E8-A868-AC38-353C-9603277B2645}"/>
                </a:ext>
              </a:extLst>
            </p:cNvPr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4891;p64">
              <a:extLst>
                <a:ext uri="{FF2B5EF4-FFF2-40B4-BE49-F238E27FC236}">
                  <a16:creationId xmlns:a16="http://schemas.microsoft.com/office/drawing/2014/main" id="{A15AE51B-F4CA-336B-7B81-AC573964B1C0}"/>
                </a:ext>
              </a:extLst>
            </p:cNvPr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4892;p64">
              <a:extLst>
                <a:ext uri="{FF2B5EF4-FFF2-40B4-BE49-F238E27FC236}">
                  <a16:creationId xmlns:a16="http://schemas.microsoft.com/office/drawing/2014/main" id="{A08FC427-9034-D07D-E478-51D7AEFF7F96}"/>
                </a:ext>
              </a:extLst>
            </p:cNvPr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Google Shape;4893;p64">
              <a:extLst>
                <a:ext uri="{FF2B5EF4-FFF2-40B4-BE49-F238E27FC236}">
                  <a16:creationId xmlns:a16="http://schemas.microsoft.com/office/drawing/2014/main" id="{A5566DC2-5316-6DFB-ECBA-AE58EBA414CC}"/>
                </a:ext>
              </a:extLst>
            </p:cNvPr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Google Shape;4894;p64">
              <a:extLst>
                <a:ext uri="{FF2B5EF4-FFF2-40B4-BE49-F238E27FC236}">
                  <a16:creationId xmlns:a16="http://schemas.microsoft.com/office/drawing/2014/main" id="{BFFE1551-346A-0DF7-E7BB-1C51FCFC5DC9}"/>
                </a:ext>
              </a:extLst>
            </p:cNvPr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Google Shape;4895;p64">
              <a:extLst>
                <a:ext uri="{FF2B5EF4-FFF2-40B4-BE49-F238E27FC236}">
                  <a16:creationId xmlns:a16="http://schemas.microsoft.com/office/drawing/2014/main" id="{0FEF897F-C461-429A-6642-C78E2ED5FC4B}"/>
                </a:ext>
              </a:extLst>
            </p:cNvPr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Google Shape;4896;p64">
              <a:extLst>
                <a:ext uri="{FF2B5EF4-FFF2-40B4-BE49-F238E27FC236}">
                  <a16:creationId xmlns:a16="http://schemas.microsoft.com/office/drawing/2014/main" id="{237A6E79-E1F6-32D7-A4D8-F56637B91A0F}"/>
                </a:ext>
              </a:extLst>
            </p:cNvPr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Google Shape;4897;p64">
              <a:extLst>
                <a:ext uri="{FF2B5EF4-FFF2-40B4-BE49-F238E27FC236}">
                  <a16:creationId xmlns:a16="http://schemas.microsoft.com/office/drawing/2014/main" id="{EBB67D59-7ECB-9A87-7F09-A5E725A4FED4}"/>
                </a:ext>
              </a:extLst>
            </p:cNvPr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Google Shape;4898;p64">
              <a:extLst>
                <a:ext uri="{FF2B5EF4-FFF2-40B4-BE49-F238E27FC236}">
                  <a16:creationId xmlns:a16="http://schemas.microsoft.com/office/drawing/2014/main" id="{D6C6DAAA-3D45-395F-B898-D0B50C9C2A82}"/>
                </a:ext>
              </a:extLst>
            </p:cNvPr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Google Shape;4899;p64">
              <a:extLst>
                <a:ext uri="{FF2B5EF4-FFF2-40B4-BE49-F238E27FC236}">
                  <a16:creationId xmlns:a16="http://schemas.microsoft.com/office/drawing/2014/main" id="{BF76BB21-2F3D-6565-15C4-89DF4E72B7DD}"/>
                </a:ext>
              </a:extLst>
            </p:cNvPr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Google Shape;4900;p64">
              <a:extLst>
                <a:ext uri="{FF2B5EF4-FFF2-40B4-BE49-F238E27FC236}">
                  <a16:creationId xmlns:a16="http://schemas.microsoft.com/office/drawing/2014/main" id="{79D01530-D494-084B-E89F-111BA796558C}"/>
                </a:ext>
              </a:extLst>
            </p:cNvPr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Google Shape;4901;p64">
              <a:extLst>
                <a:ext uri="{FF2B5EF4-FFF2-40B4-BE49-F238E27FC236}">
                  <a16:creationId xmlns:a16="http://schemas.microsoft.com/office/drawing/2014/main" id="{814EEECA-E0F0-6389-2956-34B11AF5F26D}"/>
                </a:ext>
              </a:extLst>
            </p:cNvPr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Google Shape;4902;p64">
              <a:extLst>
                <a:ext uri="{FF2B5EF4-FFF2-40B4-BE49-F238E27FC236}">
                  <a16:creationId xmlns:a16="http://schemas.microsoft.com/office/drawing/2014/main" id="{9F548C2A-291F-FC28-8869-EFC2B795E12F}"/>
                </a:ext>
              </a:extLst>
            </p:cNvPr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4903;p64">
              <a:extLst>
                <a:ext uri="{FF2B5EF4-FFF2-40B4-BE49-F238E27FC236}">
                  <a16:creationId xmlns:a16="http://schemas.microsoft.com/office/drawing/2014/main" id="{4866F9EA-2C6F-08EA-5F97-708A838D66E7}"/>
                </a:ext>
              </a:extLst>
            </p:cNvPr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4904;p64">
              <a:extLst>
                <a:ext uri="{FF2B5EF4-FFF2-40B4-BE49-F238E27FC236}">
                  <a16:creationId xmlns:a16="http://schemas.microsoft.com/office/drawing/2014/main" id="{F5A6F777-FFF1-42C7-8D49-64AA6D859887}"/>
                </a:ext>
              </a:extLst>
            </p:cNvPr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4905;p64">
              <a:extLst>
                <a:ext uri="{FF2B5EF4-FFF2-40B4-BE49-F238E27FC236}">
                  <a16:creationId xmlns:a16="http://schemas.microsoft.com/office/drawing/2014/main" id="{567295EC-8307-AC2D-D11C-A468D686E5DE}"/>
                </a:ext>
              </a:extLst>
            </p:cNvPr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4906;p64">
              <a:extLst>
                <a:ext uri="{FF2B5EF4-FFF2-40B4-BE49-F238E27FC236}">
                  <a16:creationId xmlns:a16="http://schemas.microsoft.com/office/drawing/2014/main" id="{39884A2E-C31E-E2E0-BF7C-885DD9D2ADDE}"/>
                </a:ext>
              </a:extLst>
            </p:cNvPr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4907;p64">
              <a:extLst>
                <a:ext uri="{FF2B5EF4-FFF2-40B4-BE49-F238E27FC236}">
                  <a16:creationId xmlns:a16="http://schemas.microsoft.com/office/drawing/2014/main" id="{C6B0A630-B789-A398-71F8-EA3A03D3228F}"/>
                </a:ext>
              </a:extLst>
            </p:cNvPr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Google Shape;4908;p64">
              <a:extLst>
                <a:ext uri="{FF2B5EF4-FFF2-40B4-BE49-F238E27FC236}">
                  <a16:creationId xmlns:a16="http://schemas.microsoft.com/office/drawing/2014/main" id="{A87409BA-91DF-6F2E-24EA-0CE54E5E320F}"/>
                </a:ext>
              </a:extLst>
            </p:cNvPr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Google Shape;4909;p64">
              <a:extLst>
                <a:ext uri="{FF2B5EF4-FFF2-40B4-BE49-F238E27FC236}">
                  <a16:creationId xmlns:a16="http://schemas.microsoft.com/office/drawing/2014/main" id="{64452BDA-1086-AF7E-3F01-460B623B11C5}"/>
                </a:ext>
              </a:extLst>
            </p:cNvPr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Google Shape;4910;p64">
              <a:extLst>
                <a:ext uri="{FF2B5EF4-FFF2-40B4-BE49-F238E27FC236}">
                  <a16:creationId xmlns:a16="http://schemas.microsoft.com/office/drawing/2014/main" id="{C6876A5A-6232-E088-3C58-598AF8278B65}"/>
                </a:ext>
              </a:extLst>
            </p:cNvPr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Google Shape;4911;p64">
              <a:extLst>
                <a:ext uri="{FF2B5EF4-FFF2-40B4-BE49-F238E27FC236}">
                  <a16:creationId xmlns:a16="http://schemas.microsoft.com/office/drawing/2014/main" id="{66C196C8-1A41-DC42-9644-303A32560D9E}"/>
                </a:ext>
              </a:extLst>
            </p:cNvPr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Google Shape;4912;p64">
              <a:extLst>
                <a:ext uri="{FF2B5EF4-FFF2-40B4-BE49-F238E27FC236}">
                  <a16:creationId xmlns:a16="http://schemas.microsoft.com/office/drawing/2014/main" id="{BE715015-45BE-1032-D06E-407D21CA160C}"/>
                </a:ext>
              </a:extLst>
            </p:cNvPr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4913;p64">
              <a:extLst>
                <a:ext uri="{FF2B5EF4-FFF2-40B4-BE49-F238E27FC236}">
                  <a16:creationId xmlns:a16="http://schemas.microsoft.com/office/drawing/2014/main" id="{D93C3889-BF51-9C0B-4CD1-2FBC7F468F45}"/>
                </a:ext>
              </a:extLst>
            </p:cNvPr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Google Shape;4914;p64">
              <a:extLst>
                <a:ext uri="{FF2B5EF4-FFF2-40B4-BE49-F238E27FC236}">
                  <a16:creationId xmlns:a16="http://schemas.microsoft.com/office/drawing/2014/main" id="{D1C98488-7F5F-85EB-85FC-6E08BB1E1810}"/>
                </a:ext>
              </a:extLst>
            </p:cNvPr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4915;p64">
              <a:extLst>
                <a:ext uri="{FF2B5EF4-FFF2-40B4-BE49-F238E27FC236}">
                  <a16:creationId xmlns:a16="http://schemas.microsoft.com/office/drawing/2014/main" id="{3029E754-3788-D07C-14DE-8DC8F838C5AC}"/>
                </a:ext>
              </a:extLst>
            </p:cNvPr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4916;p64">
              <a:extLst>
                <a:ext uri="{FF2B5EF4-FFF2-40B4-BE49-F238E27FC236}">
                  <a16:creationId xmlns:a16="http://schemas.microsoft.com/office/drawing/2014/main" id="{88A7B252-6D3C-FE47-D0CC-9587FC8DA5A2}"/>
                </a:ext>
              </a:extLst>
            </p:cNvPr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4917;p64">
              <a:extLst>
                <a:ext uri="{FF2B5EF4-FFF2-40B4-BE49-F238E27FC236}">
                  <a16:creationId xmlns:a16="http://schemas.microsoft.com/office/drawing/2014/main" id="{B35E4680-3CEB-F5E1-3AAB-E879A2BE9306}"/>
                </a:ext>
              </a:extLst>
            </p:cNvPr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4918;p64">
              <a:extLst>
                <a:ext uri="{FF2B5EF4-FFF2-40B4-BE49-F238E27FC236}">
                  <a16:creationId xmlns:a16="http://schemas.microsoft.com/office/drawing/2014/main" id="{4AD7F8D1-CE3E-EE46-A6C0-A385EDF00944}"/>
                </a:ext>
              </a:extLst>
            </p:cNvPr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" name="Google Shape;4919;p64">
              <a:extLst>
                <a:ext uri="{FF2B5EF4-FFF2-40B4-BE49-F238E27FC236}">
                  <a16:creationId xmlns:a16="http://schemas.microsoft.com/office/drawing/2014/main" id="{C7E9BEE1-6B8C-4B70-21FC-DD22D29CFEB5}"/>
                </a:ext>
              </a:extLst>
            </p:cNvPr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Google Shape;4920;p64">
              <a:extLst>
                <a:ext uri="{FF2B5EF4-FFF2-40B4-BE49-F238E27FC236}">
                  <a16:creationId xmlns:a16="http://schemas.microsoft.com/office/drawing/2014/main" id="{EF225175-520C-8F9A-D2E2-5B7FAFF5E7C4}"/>
                </a:ext>
              </a:extLst>
            </p:cNvPr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" name="Google Shape;4921;p64">
              <a:extLst>
                <a:ext uri="{FF2B5EF4-FFF2-40B4-BE49-F238E27FC236}">
                  <a16:creationId xmlns:a16="http://schemas.microsoft.com/office/drawing/2014/main" id="{6A27125B-2428-7313-F103-ACB4D9538B72}"/>
                </a:ext>
              </a:extLst>
            </p:cNvPr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Google Shape;4922;p64">
              <a:extLst>
                <a:ext uri="{FF2B5EF4-FFF2-40B4-BE49-F238E27FC236}">
                  <a16:creationId xmlns:a16="http://schemas.microsoft.com/office/drawing/2014/main" id="{EBA68D1F-9C30-CB32-44D3-F97141EA780E}"/>
                </a:ext>
              </a:extLst>
            </p:cNvPr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4923;p64">
              <a:extLst>
                <a:ext uri="{FF2B5EF4-FFF2-40B4-BE49-F238E27FC236}">
                  <a16:creationId xmlns:a16="http://schemas.microsoft.com/office/drawing/2014/main" id="{C4F8053B-D289-C4D4-55C3-9C1DC3EFA40C}"/>
                </a:ext>
              </a:extLst>
            </p:cNvPr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4924;p64">
              <a:extLst>
                <a:ext uri="{FF2B5EF4-FFF2-40B4-BE49-F238E27FC236}">
                  <a16:creationId xmlns:a16="http://schemas.microsoft.com/office/drawing/2014/main" id="{448DADBC-90D6-58EE-8624-DC1E9F8A1B55}"/>
                </a:ext>
              </a:extLst>
            </p:cNvPr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4925;p64">
              <a:extLst>
                <a:ext uri="{FF2B5EF4-FFF2-40B4-BE49-F238E27FC236}">
                  <a16:creationId xmlns:a16="http://schemas.microsoft.com/office/drawing/2014/main" id="{0B82799D-8462-AFDB-1670-9C7160C2171E}"/>
                </a:ext>
              </a:extLst>
            </p:cNvPr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Google Shape;4926;p64">
              <a:extLst>
                <a:ext uri="{FF2B5EF4-FFF2-40B4-BE49-F238E27FC236}">
                  <a16:creationId xmlns:a16="http://schemas.microsoft.com/office/drawing/2014/main" id="{593C62B4-42EF-7B30-31AD-EBC692F2C123}"/>
                </a:ext>
              </a:extLst>
            </p:cNvPr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" name="Google Shape;4927;p64">
              <a:extLst>
                <a:ext uri="{FF2B5EF4-FFF2-40B4-BE49-F238E27FC236}">
                  <a16:creationId xmlns:a16="http://schemas.microsoft.com/office/drawing/2014/main" id="{718D42CA-F0D0-21C8-C51D-3366331B08F0}"/>
                </a:ext>
              </a:extLst>
            </p:cNvPr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" name="Google Shape;4928;p64">
              <a:extLst>
                <a:ext uri="{FF2B5EF4-FFF2-40B4-BE49-F238E27FC236}">
                  <a16:creationId xmlns:a16="http://schemas.microsoft.com/office/drawing/2014/main" id="{C519494C-D1C6-047A-2E0B-42C8AB33FE1F}"/>
                </a:ext>
              </a:extLst>
            </p:cNvPr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Google Shape;4929;p64">
              <a:extLst>
                <a:ext uri="{FF2B5EF4-FFF2-40B4-BE49-F238E27FC236}">
                  <a16:creationId xmlns:a16="http://schemas.microsoft.com/office/drawing/2014/main" id="{E68CE0BA-352C-46BF-5744-CFB3F096BF19}"/>
                </a:ext>
              </a:extLst>
            </p:cNvPr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Google Shape;4930;p64">
              <a:extLst>
                <a:ext uri="{FF2B5EF4-FFF2-40B4-BE49-F238E27FC236}">
                  <a16:creationId xmlns:a16="http://schemas.microsoft.com/office/drawing/2014/main" id="{75499D48-0BBE-CB74-F5B4-A5F0201D3A05}"/>
                </a:ext>
              </a:extLst>
            </p:cNvPr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Google Shape;4931;p64">
              <a:extLst>
                <a:ext uri="{FF2B5EF4-FFF2-40B4-BE49-F238E27FC236}">
                  <a16:creationId xmlns:a16="http://schemas.microsoft.com/office/drawing/2014/main" id="{4F0D217F-6351-2993-5C12-84AF021E98D7}"/>
                </a:ext>
              </a:extLst>
            </p:cNvPr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4932;p64">
              <a:extLst>
                <a:ext uri="{FF2B5EF4-FFF2-40B4-BE49-F238E27FC236}">
                  <a16:creationId xmlns:a16="http://schemas.microsoft.com/office/drawing/2014/main" id="{98F1E851-790C-A513-7203-2EA881D47072}"/>
                </a:ext>
              </a:extLst>
            </p:cNvPr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4933;p64">
              <a:extLst>
                <a:ext uri="{FF2B5EF4-FFF2-40B4-BE49-F238E27FC236}">
                  <a16:creationId xmlns:a16="http://schemas.microsoft.com/office/drawing/2014/main" id="{D0FC70E8-D463-9990-E8D1-45B4872CA9B0}"/>
                </a:ext>
              </a:extLst>
            </p:cNvPr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4934;p64">
              <a:extLst>
                <a:ext uri="{FF2B5EF4-FFF2-40B4-BE49-F238E27FC236}">
                  <a16:creationId xmlns:a16="http://schemas.microsoft.com/office/drawing/2014/main" id="{B0575216-B51C-AE06-62B6-B16931455EA6}"/>
                </a:ext>
              </a:extLst>
            </p:cNvPr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4935;p64">
              <a:extLst>
                <a:ext uri="{FF2B5EF4-FFF2-40B4-BE49-F238E27FC236}">
                  <a16:creationId xmlns:a16="http://schemas.microsoft.com/office/drawing/2014/main" id="{A3D8805F-FA44-F380-A98D-47EC480D2B88}"/>
                </a:ext>
              </a:extLst>
            </p:cNvPr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4936;p64">
              <a:extLst>
                <a:ext uri="{FF2B5EF4-FFF2-40B4-BE49-F238E27FC236}">
                  <a16:creationId xmlns:a16="http://schemas.microsoft.com/office/drawing/2014/main" id="{8A7E7141-9EC5-D17A-BECD-CB5F5AA167FC}"/>
                </a:ext>
              </a:extLst>
            </p:cNvPr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4937;p64">
              <a:extLst>
                <a:ext uri="{FF2B5EF4-FFF2-40B4-BE49-F238E27FC236}">
                  <a16:creationId xmlns:a16="http://schemas.microsoft.com/office/drawing/2014/main" id="{AC97DB81-396B-42A9-D7ED-5D8E844EA918}"/>
                </a:ext>
              </a:extLst>
            </p:cNvPr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4938;p64">
              <a:extLst>
                <a:ext uri="{FF2B5EF4-FFF2-40B4-BE49-F238E27FC236}">
                  <a16:creationId xmlns:a16="http://schemas.microsoft.com/office/drawing/2014/main" id="{602B01F0-B99A-474D-9824-8EDF0A9F95EF}"/>
                </a:ext>
              </a:extLst>
            </p:cNvPr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4939;p64">
              <a:extLst>
                <a:ext uri="{FF2B5EF4-FFF2-40B4-BE49-F238E27FC236}">
                  <a16:creationId xmlns:a16="http://schemas.microsoft.com/office/drawing/2014/main" id="{A8FC7F32-F861-5F21-BF22-A323A35CB349}"/>
                </a:ext>
              </a:extLst>
            </p:cNvPr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4940;p64">
              <a:extLst>
                <a:ext uri="{FF2B5EF4-FFF2-40B4-BE49-F238E27FC236}">
                  <a16:creationId xmlns:a16="http://schemas.microsoft.com/office/drawing/2014/main" id="{D09E36AC-463B-FD77-7E05-3C90628B1798}"/>
                </a:ext>
              </a:extLst>
            </p:cNvPr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" name="Google Shape;4941;p64">
              <a:extLst>
                <a:ext uri="{FF2B5EF4-FFF2-40B4-BE49-F238E27FC236}">
                  <a16:creationId xmlns:a16="http://schemas.microsoft.com/office/drawing/2014/main" id="{E889516C-640F-3B1C-09B4-D4B8A6BCFE5B}"/>
                </a:ext>
              </a:extLst>
            </p:cNvPr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" name="Google Shape;4942;p64">
              <a:extLst>
                <a:ext uri="{FF2B5EF4-FFF2-40B4-BE49-F238E27FC236}">
                  <a16:creationId xmlns:a16="http://schemas.microsoft.com/office/drawing/2014/main" id="{2BCC7BEF-5B41-33D8-9377-56C00609E69D}"/>
                </a:ext>
              </a:extLst>
            </p:cNvPr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" name="Google Shape;4943;p64">
              <a:extLst>
                <a:ext uri="{FF2B5EF4-FFF2-40B4-BE49-F238E27FC236}">
                  <a16:creationId xmlns:a16="http://schemas.microsoft.com/office/drawing/2014/main" id="{DB8BDE4E-EE54-5C21-C935-2B1D8A119A0D}"/>
                </a:ext>
              </a:extLst>
            </p:cNvPr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" name="Google Shape;4944;p64">
              <a:extLst>
                <a:ext uri="{FF2B5EF4-FFF2-40B4-BE49-F238E27FC236}">
                  <a16:creationId xmlns:a16="http://schemas.microsoft.com/office/drawing/2014/main" id="{DBF6EE34-6843-34C7-143B-39FBF0FD9E4C}"/>
                </a:ext>
              </a:extLst>
            </p:cNvPr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97" name="Elipse 196">
            <a:extLst>
              <a:ext uri="{FF2B5EF4-FFF2-40B4-BE49-F238E27FC236}">
                <a16:creationId xmlns:a16="http://schemas.microsoft.com/office/drawing/2014/main" id="{659D269A-6FC6-5627-426D-0F8FAB27516C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615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8">
            <a:extLst>
              <a:ext uri="{FF2B5EF4-FFF2-40B4-BE49-F238E27FC236}">
                <a16:creationId xmlns:a16="http://schemas.microsoft.com/office/drawing/2014/main" id="{91BB7643-BAF2-F070-94C7-E8E356AED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486910"/>
              </p:ext>
            </p:extLst>
          </p:nvPr>
        </p:nvGraphicFramePr>
        <p:xfrm>
          <a:off x="543118" y="1246306"/>
          <a:ext cx="3594041" cy="1097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31105">
                  <a:extLst>
                    <a:ext uri="{9D8B030D-6E8A-4147-A177-3AD203B41FA5}">
                      <a16:colId xmlns:a16="http://schemas.microsoft.com/office/drawing/2014/main" val="2679951652"/>
                    </a:ext>
                  </a:extLst>
                </a:gridCol>
                <a:gridCol w="700138">
                  <a:extLst>
                    <a:ext uri="{9D8B030D-6E8A-4147-A177-3AD203B41FA5}">
                      <a16:colId xmlns:a16="http://schemas.microsoft.com/office/drawing/2014/main" val="2981102572"/>
                    </a:ext>
                  </a:extLst>
                </a:gridCol>
                <a:gridCol w="662798">
                  <a:extLst>
                    <a:ext uri="{9D8B030D-6E8A-4147-A177-3AD203B41FA5}">
                      <a16:colId xmlns:a16="http://schemas.microsoft.com/office/drawing/2014/main" val="3890422199"/>
                    </a:ext>
                  </a:extLst>
                </a:gridCol>
              </a:tblGrid>
              <a:tr h="228108"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tx1"/>
                          </a:solidFill>
                          <a:latin typeface="Gotham Condensed Book" panose="02000606030000020004" pitchFamily="2" charset="0"/>
                        </a:rPr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tx1"/>
                          </a:solidFill>
                          <a:latin typeface="Gotham Condensed Book" panose="02000606030000020004" pitchFamily="2" charset="0"/>
                        </a:rPr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solidFill>
                            <a:schemeClr val="tx1"/>
                          </a:solidFill>
                          <a:latin typeface="Gotham Condensed Book" panose="02000606030000020004" pitchFamily="2" charset="0"/>
                        </a:rPr>
                        <a:t>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32698"/>
                  </a:ext>
                </a:extLst>
              </a:tr>
              <a:tr h="228108">
                <a:tc>
                  <a:txBody>
                    <a:bodyPr/>
                    <a:lstStyle/>
                    <a:p>
                      <a:r>
                        <a:rPr lang="es-ES" sz="1200" b="0" i="0" dirty="0" err="1">
                          <a:latin typeface="Gotham Condensed Book" panose="02000606030000020004" pitchFamily="2" charset="0"/>
                        </a:rPr>
                        <a:t>Decision</a:t>
                      </a:r>
                      <a:r>
                        <a:rPr lang="es-ES" sz="1200" b="0" i="0" dirty="0">
                          <a:latin typeface="Gotham Condensed Book" panose="02000606030000020004" pitchFamily="2" charset="0"/>
                        </a:rPr>
                        <a:t> </a:t>
                      </a:r>
                      <a:r>
                        <a:rPr lang="es-ES" sz="1200" b="0" i="0" dirty="0" err="1">
                          <a:latin typeface="Gotham Condensed Book" panose="02000606030000020004" pitchFamily="2" charset="0"/>
                        </a:rPr>
                        <a:t>Tree</a:t>
                      </a:r>
                      <a:endParaRPr lang="es-ES" sz="1200" b="0" i="0" dirty="0">
                        <a:latin typeface="Gotham Condensed Book" panose="020006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i="0" kern="1200" dirty="0">
                          <a:solidFill>
                            <a:schemeClr val="dk1"/>
                          </a:solidFill>
                          <a:effectLst/>
                          <a:latin typeface="Gotham Condensed Book" panose="02000606030000020004" pitchFamily="2" charset="0"/>
                        </a:rPr>
                        <a:t>0,68</a:t>
                      </a:r>
                      <a:endParaRPr lang="es-ES" sz="1200" b="0" i="0" dirty="0">
                        <a:latin typeface="Gotham Condensed Book" panose="02000606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i="0" kern="1200" dirty="0">
                          <a:solidFill>
                            <a:schemeClr val="dk1"/>
                          </a:solidFill>
                          <a:effectLst/>
                          <a:latin typeface="Gotham Condensed Book" panose="02000606030000020004" pitchFamily="2" charset="0"/>
                        </a:rPr>
                        <a:t>0,61</a:t>
                      </a:r>
                      <a:endParaRPr lang="es-ES" sz="1200" b="0" i="0" dirty="0">
                        <a:latin typeface="Gotham Condensed Book" panose="0200060603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93527"/>
                  </a:ext>
                </a:extLst>
              </a:tr>
              <a:tr h="2281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1" i="0" kern="1200" dirty="0" err="1">
                          <a:solidFill>
                            <a:schemeClr val="dk1"/>
                          </a:solidFill>
                          <a:effectLst/>
                          <a:latin typeface="Gotham Condensed Book" panose="02000606030000020004" pitchFamily="2" charset="0"/>
                        </a:rPr>
                        <a:t>Random</a:t>
                      </a:r>
                      <a:r>
                        <a:rPr lang="es-ES" sz="1200" b="1" i="0" kern="1200" dirty="0">
                          <a:solidFill>
                            <a:schemeClr val="dk1"/>
                          </a:solidFill>
                          <a:effectLst/>
                          <a:latin typeface="Gotham Condensed Book" panose="02000606030000020004" pitchFamily="2" charset="0"/>
                        </a:rPr>
                        <a:t> Forest </a:t>
                      </a:r>
                      <a:r>
                        <a:rPr lang="es-ES" sz="1200" b="1" i="0" kern="1200" dirty="0" err="1">
                          <a:solidFill>
                            <a:schemeClr val="dk1"/>
                          </a:solidFill>
                          <a:effectLst/>
                          <a:latin typeface="Gotham Condensed Book" panose="02000606030000020004" pitchFamily="2" charset="0"/>
                        </a:rPr>
                        <a:t>Regressor</a:t>
                      </a:r>
                      <a:endParaRPr lang="es-ES" sz="1200" b="1" i="0" kern="1200" dirty="0">
                        <a:solidFill>
                          <a:schemeClr val="dk1"/>
                        </a:solidFill>
                        <a:effectLst/>
                        <a:latin typeface="Gotham Condensed Book" panose="02000606030000020004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latin typeface="Gotham Condensed Book" panose="02000606030000020004" pitchFamily="2" charset="0"/>
                        </a:rPr>
                        <a:t>0,73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1" i="0" dirty="0">
                          <a:latin typeface="Gotham Condensed Book" panose="02000606030000020004" pitchFamily="2" charset="0"/>
                        </a:rPr>
                        <a:t>0,66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72052"/>
                  </a:ext>
                </a:extLst>
              </a:tr>
              <a:tr h="2281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i="0" kern="1200" dirty="0" err="1">
                          <a:solidFill>
                            <a:schemeClr val="dk1"/>
                          </a:solidFill>
                          <a:effectLst/>
                          <a:latin typeface="Gotham Condensed Book" panose="02000606030000020004" pitchFamily="2" charset="0"/>
                        </a:rPr>
                        <a:t>Gradient</a:t>
                      </a:r>
                      <a:r>
                        <a:rPr lang="es-ES" sz="1200" b="0" i="0" kern="1200" dirty="0">
                          <a:solidFill>
                            <a:schemeClr val="dk1"/>
                          </a:solidFill>
                          <a:effectLst/>
                          <a:latin typeface="Gotham Condensed Book" panose="02000606030000020004" pitchFamily="2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dk1"/>
                          </a:solidFill>
                          <a:effectLst/>
                          <a:latin typeface="Gotham Condensed Book" panose="02000606030000020004" pitchFamily="2" charset="0"/>
                        </a:rPr>
                        <a:t>Boosting</a:t>
                      </a:r>
                      <a:r>
                        <a:rPr lang="es-ES" sz="1200" b="0" i="0" kern="1200" dirty="0">
                          <a:solidFill>
                            <a:schemeClr val="dk1"/>
                          </a:solidFill>
                          <a:effectLst/>
                          <a:latin typeface="Gotham Condensed Book" panose="02000606030000020004" pitchFamily="2" charset="0"/>
                        </a:rPr>
                        <a:t> </a:t>
                      </a:r>
                      <a:r>
                        <a:rPr lang="es-ES" sz="1200" b="0" i="0" kern="1200" dirty="0" err="1">
                          <a:solidFill>
                            <a:schemeClr val="dk1"/>
                          </a:solidFill>
                          <a:effectLst/>
                          <a:latin typeface="Gotham Condensed Book" panose="02000606030000020004" pitchFamily="2" charset="0"/>
                        </a:rPr>
                        <a:t>Regressor</a:t>
                      </a:r>
                      <a:endParaRPr lang="es-ES" sz="1200" b="0" i="0" kern="1200" dirty="0">
                        <a:solidFill>
                          <a:schemeClr val="dk1"/>
                        </a:solidFill>
                        <a:effectLst/>
                        <a:latin typeface="Gotham Condensed Book" panose="02000606030000020004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i="0" dirty="0">
                          <a:latin typeface="Gotham Condensed Book" panose="02000606030000020004" pitchFamily="2" charset="0"/>
                        </a:rPr>
                        <a:t>0,69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i="0" dirty="0">
                          <a:latin typeface="Gotham Condensed Book" panose="02000606030000020004" pitchFamily="2" charset="0"/>
                        </a:rPr>
                        <a:t>0,64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540972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94E03856-50A9-5846-ECAD-F09A9540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19" y="2860664"/>
            <a:ext cx="3667040" cy="198665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38C6489-DDAC-EE23-E9EB-EEE8033BB2E3}"/>
              </a:ext>
            </a:extLst>
          </p:cNvPr>
          <p:cNvSpPr txBox="1"/>
          <p:nvPr/>
        </p:nvSpPr>
        <p:spPr>
          <a:xfrm>
            <a:off x="2601159" y="403271"/>
            <a:ext cx="3941684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MODELOS UTILIZADOS CON MEJORES RESULTADOS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3F272FE-F98B-08EE-FCFA-877E48C8E90F}"/>
              </a:ext>
            </a:extLst>
          </p:cNvPr>
          <p:cNvSpPr txBox="1"/>
          <p:nvPr/>
        </p:nvSpPr>
        <p:spPr>
          <a:xfrm>
            <a:off x="287601" y="2532295"/>
            <a:ext cx="3813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Modelo Seleccionado: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Random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 Forest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Regressor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C90D95E-38A5-4BA3-D251-050F4D220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17888"/>
            <a:ext cx="3898800" cy="326226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A1D50A9-8B9B-1890-1313-7F576E585626}"/>
              </a:ext>
            </a:extLst>
          </p:cNvPr>
          <p:cNvSpPr txBox="1"/>
          <p:nvPr/>
        </p:nvSpPr>
        <p:spPr>
          <a:xfrm>
            <a:off x="5279010" y="1207615"/>
            <a:ext cx="307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Importancia de las variables</a:t>
            </a:r>
            <a:endParaRPr lang="es-ES" sz="1600" dirty="0">
              <a:solidFill>
                <a:schemeClr val="tx1">
                  <a:lumMod val="50000"/>
                </a:schemeClr>
              </a:solidFill>
              <a:latin typeface="Gotham Condensed Book" panose="02000606030000020004" pitchFamily="2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C8A96A3-DAD1-9056-5DA5-E9138A0BAC04}"/>
              </a:ext>
            </a:extLst>
          </p:cNvPr>
          <p:cNvCxnSpPr>
            <a:cxnSpLocks/>
          </p:cNvCxnSpPr>
          <p:nvPr/>
        </p:nvCxnSpPr>
        <p:spPr>
          <a:xfrm flipV="1">
            <a:off x="4420271" y="1311038"/>
            <a:ext cx="0" cy="3300672"/>
          </a:xfrm>
          <a:prstGeom prst="line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2" name="Elipse 21">
            <a:extLst>
              <a:ext uri="{FF2B5EF4-FFF2-40B4-BE49-F238E27FC236}">
                <a16:creationId xmlns:a16="http://schemas.microsoft.com/office/drawing/2014/main" id="{D710C636-5F84-F94A-5574-B5522037D705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851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FB48BE8-E01C-63F3-E286-4C11D43E521A}"/>
              </a:ext>
            </a:extLst>
          </p:cNvPr>
          <p:cNvSpPr txBox="1"/>
          <p:nvPr/>
        </p:nvSpPr>
        <p:spPr>
          <a:xfrm>
            <a:off x="564578" y="2498104"/>
            <a:ext cx="3941684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APLICACIÓN WEB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5E01E13-FCD3-F630-6E88-1A0FFCB49FDD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  <p:grpSp>
        <p:nvGrpSpPr>
          <p:cNvPr id="213" name="Grupo 212">
            <a:extLst>
              <a:ext uri="{FF2B5EF4-FFF2-40B4-BE49-F238E27FC236}">
                <a16:creationId xmlns:a16="http://schemas.microsoft.com/office/drawing/2014/main" id="{CA684DEC-A8BB-D819-3019-C7C218278798}"/>
              </a:ext>
            </a:extLst>
          </p:cNvPr>
          <p:cNvGrpSpPr/>
          <p:nvPr/>
        </p:nvGrpSpPr>
        <p:grpSpPr>
          <a:xfrm>
            <a:off x="4135663" y="537554"/>
            <a:ext cx="4040298" cy="3902049"/>
            <a:chOff x="4107088" y="422966"/>
            <a:chExt cx="4040298" cy="3902049"/>
          </a:xfrm>
        </p:grpSpPr>
        <p:grpSp>
          <p:nvGrpSpPr>
            <p:cNvPr id="6" name="Google Shape;3815;p64">
              <a:extLst>
                <a:ext uri="{FF2B5EF4-FFF2-40B4-BE49-F238E27FC236}">
                  <a16:creationId xmlns:a16="http://schemas.microsoft.com/office/drawing/2014/main" id="{288E5104-DF37-90C8-043F-19C07AA1CF4A}"/>
                </a:ext>
              </a:extLst>
            </p:cNvPr>
            <p:cNvGrpSpPr/>
            <p:nvPr/>
          </p:nvGrpSpPr>
          <p:grpSpPr>
            <a:xfrm>
              <a:off x="4107088" y="422966"/>
              <a:ext cx="4040298" cy="3902049"/>
              <a:chOff x="1388700" y="542675"/>
              <a:chExt cx="4672199" cy="4512325"/>
            </a:xfrm>
          </p:grpSpPr>
          <p:sp>
            <p:nvSpPr>
              <p:cNvPr id="8" name="Google Shape;3817;p64">
                <a:extLst>
                  <a:ext uri="{FF2B5EF4-FFF2-40B4-BE49-F238E27FC236}">
                    <a16:creationId xmlns:a16="http://schemas.microsoft.com/office/drawing/2014/main" id="{111C745F-0DC4-D512-D9CB-10F6E824F48D}"/>
                  </a:ext>
                </a:extLst>
              </p:cNvPr>
              <p:cNvSpPr/>
              <p:nvPr/>
            </p:nvSpPr>
            <p:spPr>
              <a:xfrm>
                <a:off x="1388700" y="542675"/>
                <a:ext cx="4672199" cy="4442529"/>
              </a:xfrm>
              <a:custGeom>
                <a:avLst/>
                <a:gdLst/>
                <a:ahLst/>
                <a:cxnLst/>
                <a:rect l="l" t="t" r="r" b="b"/>
                <a:pathLst>
                  <a:path w="186888" h="183128" extrusionOk="0">
                    <a:moveTo>
                      <a:pt x="139282" y="1"/>
                    </a:moveTo>
                    <a:cubicBezTo>
                      <a:pt x="120220" y="1"/>
                      <a:pt x="107716" y="16973"/>
                      <a:pt x="80169" y="22984"/>
                    </a:cubicBezTo>
                    <a:cubicBezTo>
                      <a:pt x="47381" y="30152"/>
                      <a:pt x="37417" y="27034"/>
                      <a:pt x="14369" y="51175"/>
                    </a:cubicBezTo>
                    <a:cubicBezTo>
                      <a:pt x="4661" y="61332"/>
                      <a:pt x="0" y="75283"/>
                      <a:pt x="0" y="90230"/>
                    </a:cubicBezTo>
                    <a:cubicBezTo>
                      <a:pt x="0" y="110835"/>
                      <a:pt x="8904" y="133304"/>
                      <a:pt x="25812" y="150180"/>
                    </a:cubicBezTo>
                    <a:cubicBezTo>
                      <a:pt x="55032" y="179303"/>
                      <a:pt x="83769" y="182582"/>
                      <a:pt x="83769" y="182582"/>
                    </a:cubicBezTo>
                    <a:cubicBezTo>
                      <a:pt x="83769" y="182582"/>
                      <a:pt x="87112" y="183128"/>
                      <a:pt x="92544" y="183128"/>
                    </a:cubicBezTo>
                    <a:cubicBezTo>
                      <a:pt x="104373" y="183128"/>
                      <a:pt x="126135" y="180556"/>
                      <a:pt x="144457" y="164163"/>
                    </a:cubicBezTo>
                    <a:cubicBezTo>
                      <a:pt x="171137" y="140247"/>
                      <a:pt x="178466" y="101385"/>
                      <a:pt x="185249" y="70108"/>
                    </a:cubicBezTo>
                    <a:cubicBezTo>
                      <a:pt x="186374" y="64901"/>
                      <a:pt x="186888" y="59790"/>
                      <a:pt x="186888" y="54871"/>
                    </a:cubicBezTo>
                    <a:cubicBezTo>
                      <a:pt x="186888" y="30088"/>
                      <a:pt x="173194" y="9483"/>
                      <a:pt x="151047" y="2058"/>
                    </a:cubicBezTo>
                    <a:cubicBezTo>
                      <a:pt x="146772" y="612"/>
                      <a:pt x="142914" y="1"/>
                      <a:pt x="139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9" name="Google Shape;3818;p64">
                <a:extLst>
                  <a:ext uri="{FF2B5EF4-FFF2-40B4-BE49-F238E27FC236}">
                    <a16:creationId xmlns:a16="http://schemas.microsoft.com/office/drawing/2014/main" id="{0597E8C9-B610-5B9B-868C-A7C370879923}"/>
                  </a:ext>
                </a:extLst>
              </p:cNvPr>
              <p:cNvSpPr/>
              <p:nvPr/>
            </p:nvSpPr>
            <p:spPr>
              <a:xfrm>
                <a:off x="1698100" y="4799425"/>
                <a:ext cx="390072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56029" h="10223" extrusionOk="0">
                    <a:moveTo>
                      <a:pt x="78014" y="0"/>
                    </a:moveTo>
                    <a:cubicBezTo>
                      <a:pt x="34941" y="0"/>
                      <a:pt x="0" y="2282"/>
                      <a:pt x="0" y="5111"/>
                    </a:cubicBezTo>
                    <a:cubicBezTo>
                      <a:pt x="0" y="7908"/>
                      <a:pt x="34941" y="10222"/>
                      <a:pt x="78014" y="10222"/>
                    </a:cubicBezTo>
                    <a:cubicBezTo>
                      <a:pt x="121088" y="10222"/>
                      <a:pt x="156029" y="7908"/>
                      <a:pt x="156029" y="5111"/>
                    </a:cubicBezTo>
                    <a:cubicBezTo>
                      <a:pt x="156029" y="2282"/>
                      <a:pt x="121088" y="0"/>
                      <a:pt x="78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" name="Google Shape;3819;p64">
                <a:extLst>
                  <a:ext uri="{FF2B5EF4-FFF2-40B4-BE49-F238E27FC236}">
                    <a16:creationId xmlns:a16="http://schemas.microsoft.com/office/drawing/2014/main" id="{4CED9C3C-AAC7-35EC-EE49-605CEC7E89ED}"/>
                  </a:ext>
                </a:extLst>
              </p:cNvPr>
              <p:cNvSpPr/>
              <p:nvPr/>
            </p:nvSpPr>
            <p:spPr>
              <a:xfrm>
                <a:off x="2634300" y="1148600"/>
                <a:ext cx="3007925" cy="1915850"/>
              </a:xfrm>
              <a:custGeom>
                <a:avLst/>
                <a:gdLst/>
                <a:ahLst/>
                <a:cxnLst/>
                <a:rect l="l" t="t" r="r" b="b"/>
                <a:pathLst>
                  <a:path w="120317" h="76634" extrusionOk="0">
                    <a:moveTo>
                      <a:pt x="1190" y="1"/>
                    </a:moveTo>
                    <a:cubicBezTo>
                      <a:pt x="1061" y="1"/>
                      <a:pt x="965" y="97"/>
                      <a:pt x="965" y="226"/>
                    </a:cubicBezTo>
                    <a:cubicBezTo>
                      <a:pt x="965" y="322"/>
                      <a:pt x="1061" y="419"/>
                      <a:pt x="1190" y="419"/>
                    </a:cubicBezTo>
                    <a:lnTo>
                      <a:pt x="2475" y="419"/>
                    </a:lnTo>
                    <a:cubicBezTo>
                      <a:pt x="2572" y="419"/>
                      <a:pt x="2668" y="322"/>
                      <a:pt x="2668" y="226"/>
                    </a:cubicBezTo>
                    <a:cubicBezTo>
                      <a:pt x="2668" y="97"/>
                      <a:pt x="2572" y="1"/>
                      <a:pt x="2475" y="1"/>
                    </a:cubicBezTo>
                    <a:close/>
                    <a:moveTo>
                      <a:pt x="3729" y="1"/>
                    </a:moveTo>
                    <a:cubicBezTo>
                      <a:pt x="3633" y="1"/>
                      <a:pt x="3536" y="97"/>
                      <a:pt x="3536" y="226"/>
                    </a:cubicBezTo>
                    <a:cubicBezTo>
                      <a:pt x="3536" y="322"/>
                      <a:pt x="3633" y="419"/>
                      <a:pt x="3729" y="419"/>
                    </a:cubicBezTo>
                    <a:lnTo>
                      <a:pt x="5015" y="419"/>
                    </a:lnTo>
                    <a:cubicBezTo>
                      <a:pt x="5143" y="419"/>
                      <a:pt x="5240" y="322"/>
                      <a:pt x="5240" y="226"/>
                    </a:cubicBezTo>
                    <a:cubicBezTo>
                      <a:pt x="5240" y="97"/>
                      <a:pt x="5143" y="1"/>
                      <a:pt x="5015" y="1"/>
                    </a:cubicBezTo>
                    <a:close/>
                    <a:moveTo>
                      <a:pt x="6301" y="1"/>
                    </a:moveTo>
                    <a:cubicBezTo>
                      <a:pt x="6172" y="1"/>
                      <a:pt x="6076" y="97"/>
                      <a:pt x="6076" y="226"/>
                    </a:cubicBezTo>
                    <a:cubicBezTo>
                      <a:pt x="6076" y="322"/>
                      <a:pt x="6172" y="419"/>
                      <a:pt x="6301" y="419"/>
                    </a:cubicBezTo>
                    <a:lnTo>
                      <a:pt x="7554" y="419"/>
                    </a:lnTo>
                    <a:cubicBezTo>
                      <a:pt x="7683" y="419"/>
                      <a:pt x="7779" y="322"/>
                      <a:pt x="7779" y="226"/>
                    </a:cubicBezTo>
                    <a:cubicBezTo>
                      <a:pt x="7779" y="97"/>
                      <a:pt x="7683" y="1"/>
                      <a:pt x="7554" y="1"/>
                    </a:cubicBezTo>
                    <a:close/>
                    <a:moveTo>
                      <a:pt x="8840" y="1"/>
                    </a:moveTo>
                    <a:cubicBezTo>
                      <a:pt x="8711" y="1"/>
                      <a:pt x="8615" y="97"/>
                      <a:pt x="8615" y="226"/>
                    </a:cubicBezTo>
                    <a:cubicBezTo>
                      <a:pt x="8615" y="322"/>
                      <a:pt x="8711" y="419"/>
                      <a:pt x="8840" y="419"/>
                    </a:cubicBezTo>
                    <a:lnTo>
                      <a:pt x="10126" y="419"/>
                    </a:lnTo>
                    <a:cubicBezTo>
                      <a:pt x="10222" y="419"/>
                      <a:pt x="10319" y="322"/>
                      <a:pt x="10319" y="226"/>
                    </a:cubicBezTo>
                    <a:cubicBezTo>
                      <a:pt x="10319" y="97"/>
                      <a:pt x="10222" y="1"/>
                      <a:pt x="10126" y="1"/>
                    </a:cubicBezTo>
                    <a:close/>
                    <a:moveTo>
                      <a:pt x="11379" y="1"/>
                    </a:moveTo>
                    <a:cubicBezTo>
                      <a:pt x="11283" y="1"/>
                      <a:pt x="11187" y="97"/>
                      <a:pt x="11187" y="226"/>
                    </a:cubicBezTo>
                    <a:cubicBezTo>
                      <a:pt x="11187" y="322"/>
                      <a:pt x="11283" y="419"/>
                      <a:pt x="11379" y="419"/>
                    </a:cubicBezTo>
                    <a:lnTo>
                      <a:pt x="12665" y="419"/>
                    </a:lnTo>
                    <a:cubicBezTo>
                      <a:pt x="12794" y="419"/>
                      <a:pt x="12890" y="322"/>
                      <a:pt x="12890" y="226"/>
                    </a:cubicBezTo>
                    <a:cubicBezTo>
                      <a:pt x="12890" y="97"/>
                      <a:pt x="12794" y="1"/>
                      <a:pt x="12665" y="1"/>
                    </a:cubicBezTo>
                    <a:close/>
                    <a:moveTo>
                      <a:pt x="13951" y="1"/>
                    </a:moveTo>
                    <a:cubicBezTo>
                      <a:pt x="13822" y="1"/>
                      <a:pt x="13726" y="97"/>
                      <a:pt x="13726" y="226"/>
                    </a:cubicBezTo>
                    <a:cubicBezTo>
                      <a:pt x="13726" y="322"/>
                      <a:pt x="13822" y="419"/>
                      <a:pt x="13951" y="419"/>
                    </a:cubicBezTo>
                    <a:lnTo>
                      <a:pt x="15205" y="419"/>
                    </a:lnTo>
                    <a:cubicBezTo>
                      <a:pt x="15333" y="419"/>
                      <a:pt x="15430" y="322"/>
                      <a:pt x="15430" y="226"/>
                    </a:cubicBezTo>
                    <a:cubicBezTo>
                      <a:pt x="15430" y="97"/>
                      <a:pt x="15333" y="1"/>
                      <a:pt x="15205" y="1"/>
                    </a:cubicBezTo>
                    <a:close/>
                    <a:moveTo>
                      <a:pt x="16490" y="1"/>
                    </a:moveTo>
                    <a:cubicBezTo>
                      <a:pt x="16362" y="1"/>
                      <a:pt x="16265" y="97"/>
                      <a:pt x="16265" y="226"/>
                    </a:cubicBezTo>
                    <a:cubicBezTo>
                      <a:pt x="16265" y="322"/>
                      <a:pt x="16362" y="419"/>
                      <a:pt x="16490" y="419"/>
                    </a:cubicBezTo>
                    <a:lnTo>
                      <a:pt x="17776" y="419"/>
                    </a:lnTo>
                    <a:cubicBezTo>
                      <a:pt x="17873" y="419"/>
                      <a:pt x="17969" y="322"/>
                      <a:pt x="17969" y="226"/>
                    </a:cubicBezTo>
                    <a:cubicBezTo>
                      <a:pt x="17969" y="97"/>
                      <a:pt x="17873" y="1"/>
                      <a:pt x="17776" y="1"/>
                    </a:cubicBezTo>
                    <a:close/>
                    <a:moveTo>
                      <a:pt x="19030" y="1"/>
                    </a:moveTo>
                    <a:cubicBezTo>
                      <a:pt x="18933" y="1"/>
                      <a:pt x="18837" y="97"/>
                      <a:pt x="18837" y="226"/>
                    </a:cubicBezTo>
                    <a:cubicBezTo>
                      <a:pt x="18837" y="322"/>
                      <a:pt x="18933" y="419"/>
                      <a:pt x="19030" y="419"/>
                    </a:cubicBezTo>
                    <a:lnTo>
                      <a:pt x="20316" y="419"/>
                    </a:lnTo>
                    <a:cubicBezTo>
                      <a:pt x="20444" y="419"/>
                      <a:pt x="20541" y="322"/>
                      <a:pt x="20541" y="226"/>
                    </a:cubicBezTo>
                    <a:cubicBezTo>
                      <a:pt x="20541" y="97"/>
                      <a:pt x="20444" y="1"/>
                      <a:pt x="20316" y="1"/>
                    </a:cubicBezTo>
                    <a:close/>
                    <a:moveTo>
                      <a:pt x="21601" y="1"/>
                    </a:moveTo>
                    <a:cubicBezTo>
                      <a:pt x="21473" y="1"/>
                      <a:pt x="21376" y="97"/>
                      <a:pt x="21376" y="226"/>
                    </a:cubicBezTo>
                    <a:cubicBezTo>
                      <a:pt x="21376" y="322"/>
                      <a:pt x="21473" y="419"/>
                      <a:pt x="21601" y="419"/>
                    </a:cubicBezTo>
                    <a:lnTo>
                      <a:pt x="22855" y="419"/>
                    </a:lnTo>
                    <a:cubicBezTo>
                      <a:pt x="22984" y="419"/>
                      <a:pt x="23080" y="322"/>
                      <a:pt x="23080" y="226"/>
                    </a:cubicBezTo>
                    <a:cubicBezTo>
                      <a:pt x="23080" y="97"/>
                      <a:pt x="22984" y="1"/>
                      <a:pt x="22855" y="1"/>
                    </a:cubicBezTo>
                    <a:close/>
                    <a:moveTo>
                      <a:pt x="24141" y="1"/>
                    </a:moveTo>
                    <a:cubicBezTo>
                      <a:pt x="24012" y="1"/>
                      <a:pt x="23916" y="97"/>
                      <a:pt x="23916" y="226"/>
                    </a:cubicBezTo>
                    <a:cubicBezTo>
                      <a:pt x="23916" y="322"/>
                      <a:pt x="24012" y="419"/>
                      <a:pt x="24141" y="419"/>
                    </a:cubicBezTo>
                    <a:lnTo>
                      <a:pt x="25426" y="419"/>
                    </a:lnTo>
                    <a:cubicBezTo>
                      <a:pt x="25523" y="419"/>
                      <a:pt x="25619" y="322"/>
                      <a:pt x="25619" y="226"/>
                    </a:cubicBezTo>
                    <a:cubicBezTo>
                      <a:pt x="25619" y="97"/>
                      <a:pt x="25523" y="1"/>
                      <a:pt x="25426" y="1"/>
                    </a:cubicBezTo>
                    <a:close/>
                    <a:moveTo>
                      <a:pt x="26680" y="1"/>
                    </a:moveTo>
                    <a:cubicBezTo>
                      <a:pt x="26584" y="1"/>
                      <a:pt x="26487" y="97"/>
                      <a:pt x="26487" y="226"/>
                    </a:cubicBezTo>
                    <a:cubicBezTo>
                      <a:pt x="26487" y="322"/>
                      <a:pt x="26584" y="419"/>
                      <a:pt x="26680" y="419"/>
                    </a:cubicBezTo>
                    <a:lnTo>
                      <a:pt x="27966" y="419"/>
                    </a:lnTo>
                    <a:cubicBezTo>
                      <a:pt x="28094" y="419"/>
                      <a:pt x="28191" y="322"/>
                      <a:pt x="28191" y="226"/>
                    </a:cubicBezTo>
                    <a:cubicBezTo>
                      <a:pt x="28191" y="97"/>
                      <a:pt x="28094" y="1"/>
                      <a:pt x="27966" y="1"/>
                    </a:cubicBezTo>
                    <a:close/>
                    <a:moveTo>
                      <a:pt x="29252" y="1"/>
                    </a:moveTo>
                    <a:cubicBezTo>
                      <a:pt x="29123" y="1"/>
                      <a:pt x="29027" y="97"/>
                      <a:pt x="29027" y="226"/>
                    </a:cubicBezTo>
                    <a:cubicBezTo>
                      <a:pt x="29027" y="322"/>
                      <a:pt x="29123" y="419"/>
                      <a:pt x="29252" y="419"/>
                    </a:cubicBezTo>
                    <a:lnTo>
                      <a:pt x="30505" y="419"/>
                    </a:lnTo>
                    <a:cubicBezTo>
                      <a:pt x="30634" y="419"/>
                      <a:pt x="30730" y="322"/>
                      <a:pt x="30730" y="226"/>
                    </a:cubicBezTo>
                    <a:cubicBezTo>
                      <a:pt x="30730" y="97"/>
                      <a:pt x="30634" y="1"/>
                      <a:pt x="30505" y="1"/>
                    </a:cubicBezTo>
                    <a:close/>
                    <a:moveTo>
                      <a:pt x="31791" y="1"/>
                    </a:moveTo>
                    <a:cubicBezTo>
                      <a:pt x="31662" y="1"/>
                      <a:pt x="31598" y="97"/>
                      <a:pt x="31598" y="226"/>
                    </a:cubicBezTo>
                    <a:cubicBezTo>
                      <a:pt x="31598" y="322"/>
                      <a:pt x="31662" y="419"/>
                      <a:pt x="31791" y="419"/>
                    </a:cubicBezTo>
                    <a:lnTo>
                      <a:pt x="33077" y="419"/>
                    </a:lnTo>
                    <a:cubicBezTo>
                      <a:pt x="33173" y="419"/>
                      <a:pt x="33270" y="322"/>
                      <a:pt x="33270" y="226"/>
                    </a:cubicBezTo>
                    <a:cubicBezTo>
                      <a:pt x="33270" y="97"/>
                      <a:pt x="33173" y="1"/>
                      <a:pt x="33077" y="1"/>
                    </a:cubicBezTo>
                    <a:close/>
                    <a:moveTo>
                      <a:pt x="34330" y="1"/>
                    </a:moveTo>
                    <a:cubicBezTo>
                      <a:pt x="34234" y="1"/>
                      <a:pt x="34138" y="97"/>
                      <a:pt x="34138" y="226"/>
                    </a:cubicBezTo>
                    <a:cubicBezTo>
                      <a:pt x="34138" y="322"/>
                      <a:pt x="34234" y="419"/>
                      <a:pt x="34330" y="419"/>
                    </a:cubicBezTo>
                    <a:lnTo>
                      <a:pt x="35616" y="419"/>
                    </a:lnTo>
                    <a:cubicBezTo>
                      <a:pt x="35745" y="419"/>
                      <a:pt x="35841" y="322"/>
                      <a:pt x="35841" y="226"/>
                    </a:cubicBezTo>
                    <a:cubicBezTo>
                      <a:pt x="35841" y="97"/>
                      <a:pt x="35745" y="1"/>
                      <a:pt x="35616" y="1"/>
                    </a:cubicBezTo>
                    <a:close/>
                    <a:moveTo>
                      <a:pt x="36902" y="1"/>
                    </a:moveTo>
                    <a:cubicBezTo>
                      <a:pt x="36773" y="1"/>
                      <a:pt x="36677" y="97"/>
                      <a:pt x="36677" y="226"/>
                    </a:cubicBezTo>
                    <a:cubicBezTo>
                      <a:pt x="36677" y="322"/>
                      <a:pt x="36773" y="419"/>
                      <a:pt x="36902" y="419"/>
                    </a:cubicBezTo>
                    <a:lnTo>
                      <a:pt x="38188" y="419"/>
                    </a:lnTo>
                    <a:cubicBezTo>
                      <a:pt x="38284" y="419"/>
                      <a:pt x="38381" y="322"/>
                      <a:pt x="38381" y="226"/>
                    </a:cubicBezTo>
                    <a:cubicBezTo>
                      <a:pt x="38381" y="97"/>
                      <a:pt x="38284" y="1"/>
                      <a:pt x="38188" y="1"/>
                    </a:cubicBezTo>
                    <a:close/>
                    <a:moveTo>
                      <a:pt x="39441" y="1"/>
                    </a:moveTo>
                    <a:cubicBezTo>
                      <a:pt x="39345" y="1"/>
                      <a:pt x="39249" y="97"/>
                      <a:pt x="39249" y="226"/>
                    </a:cubicBezTo>
                    <a:cubicBezTo>
                      <a:pt x="39249" y="322"/>
                      <a:pt x="39345" y="419"/>
                      <a:pt x="39441" y="419"/>
                    </a:cubicBezTo>
                    <a:lnTo>
                      <a:pt x="40727" y="419"/>
                    </a:lnTo>
                    <a:cubicBezTo>
                      <a:pt x="40856" y="419"/>
                      <a:pt x="40920" y="322"/>
                      <a:pt x="40920" y="226"/>
                    </a:cubicBezTo>
                    <a:cubicBezTo>
                      <a:pt x="40920" y="97"/>
                      <a:pt x="40856" y="1"/>
                      <a:pt x="40727" y="1"/>
                    </a:cubicBezTo>
                    <a:close/>
                    <a:moveTo>
                      <a:pt x="42013" y="1"/>
                    </a:moveTo>
                    <a:cubicBezTo>
                      <a:pt x="41884" y="1"/>
                      <a:pt x="41788" y="97"/>
                      <a:pt x="41788" y="226"/>
                    </a:cubicBezTo>
                    <a:cubicBezTo>
                      <a:pt x="41788" y="322"/>
                      <a:pt x="41884" y="419"/>
                      <a:pt x="42013" y="419"/>
                    </a:cubicBezTo>
                    <a:lnTo>
                      <a:pt x="43267" y="419"/>
                    </a:lnTo>
                    <a:cubicBezTo>
                      <a:pt x="43395" y="419"/>
                      <a:pt x="43492" y="322"/>
                      <a:pt x="43492" y="226"/>
                    </a:cubicBezTo>
                    <a:cubicBezTo>
                      <a:pt x="43492" y="97"/>
                      <a:pt x="43395" y="1"/>
                      <a:pt x="43267" y="1"/>
                    </a:cubicBezTo>
                    <a:close/>
                    <a:moveTo>
                      <a:pt x="44552" y="1"/>
                    </a:moveTo>
                    <a:cubicBezTo>
                      <a:pt x="44424" y="1"/>
                      <a:pt x="44327" y="97"/>
                      <a:pt x="44327" y="226"/>
                    </a:cubicBezTo>
                    <a:cubicBezTo>
                      <a:pt x="44327" y="322"/>
                      <a:pt x="44424" y="419"/>
                      <a:pt x="44552" y="419"/>
                    </a:cubicBezTo>
                    <a:lnTo>
                      <a:pt x="45838" y="419"/>
                    </a:lnTo>
                    <a:cubicBezTo>
                      <a:pt x="45935" y="419"/>
                      <a:pt x="46031" y="322"/>
                      <a:pt x="46031" y="226"/>
                    </a:cubicBezTo>
                    <a:cubicBezTo>
                      <a:pt x="46031" y="97"/>
                      <a:pt x="45935" y="1"/>
                      <a:pt x="45838" y="1"/>
                    </a:cubicBezTo>
                    <a:close/>
                    <a:moveTo>
                      <a:pt x="47092" y="1"/>
                    </a:moveTo>
                    <a:cubicBezTo>
                      <a:pt x="46995" y="1"/>
                      <a:pt x="46899" y="97"/>
                      <a:pt x="46899" y="226"/>
                    </a:cubicBezTo>
                    <a:cubicBezTo>
                      <a:pt x="46899" y="322"/>
                      <a:pt x="46995" y="419"/>
                      <a:pt x="47092" y="419"/>
                    </a:cubicBezTo>
                    <a:lnTo>
                      <a:pt x="48378" y="419"/>
                    </a:lnTo>
                    <a:cubicBezTo>
                      <a:pt x="48506" y="419"/>
                      <a:pt x="48603" y="322"/>
                      <a:pt x="48603" y="226"/>
                    </a:cubicBezTo>
                    <a:cubicBezTo>
                      <a:pt x="48603" y="97"/>
                      <a:pt x="48506" y="1"/>
                      <a:pt x="48378" y="1"/>
                    </a:cubicBezTo>
                    <a:close/>
                    <a:moveTo>
                      <a:pt x="49663" y="1"/>
                    </a:moveTo>
                    <a:cubicBezTo>
                      <a:pt x="49535" y="1"/>
                      <a:pt x="49438" y="97"/>
                      <a:pt x="49438" y="226"/>
                    </a:cubicBezTo>
                    <a:cubicBezTo>
                      <a:pt x="49438" y="322"/>
                      <a:pt x="49535" y="419"/>
                      <a:pt x="49663" y="419"/>
                    </a:cubicBezTo>
                    <a:lnTo>
                      <a:pt x="50917" y="419"/>
                    </a:lnTo>
                    <a:cubicBezTo>
                      <a:pt x="51046" y="419"/>
                      <a:pt x="51142" y="322"/>
                      <a:pt x="51142" y="226"/>
                    </a:cubicBezTo>
                    <a:cubicBezTo>
                      <a:pt x="51142" y="97"/>
                      <a:pt x="51046" y="1"/>
                      <a:pt x="50917" y="1"/>
                    </a:cubicBezTo>
                    <a:close/>
                    <a:moveTo>
                      <a:pt x="52203" y="1"/>
                    </a:moveTo>
                    <a:cubicBezTo>
                      <a:pt x="52074" y="1"/>
                      <a:pt x="51978" y="97"/>
                      <a:pt x="51978" y="226"/>
                    </a:cubicBezTo>
                    <a:cubicBezTo>
                      <a:pt x="51978" y="322"/>
                      <a:pt x="52074" y="419"/>
                      <a:pt x="52203" y="419"/>
                    </a:cubicBezTo>
                    <a:lnTo>
                      <a:pt x="53489" y="419"/>
                    </a:lnTo>
                    <a:cubicBezTo>
                      <a:pt x="53585" y="419"/>
                      <a:pt x="53681" y="322"/>
                      <a:pt x="53681" y="226"/>
                    </a:cubicBezTo>
                    <a:cubicBezTo>
                      <a:pt x="53681" y="97"/>
                      <a:pt x="53585" y="1"/>
                      <a:pt x="53489" y="1"/>
                    </a:cubicBezTo>
                    <a:close/>
                    <a:moveTo>
                      <a:pt x="54742" y="1"/>
                    </a:moveTo>
                    <a:cubicBezTo>
                      <a:pt x="54646" y="1"/>
                      <a:pt x="54549" y="97"/>
                      <a:pt x="54549" y="226"/>
                    </a:cubicBezTo>
                    <a:cubicBezTo>
                      <a:pt x="54549" y="322"/>
                      <a:pt x="54646" y="419"/>
                      <a:pt x="54742" y="419"/>
                    </a:cubicBezTo>
                    <a:lnTo>
                      <a:pt x="56028" y="419"/>
                    </a:lnTo>
                    <a:cubicBezTo>
                      <a:pt x="56157" y="419"/>
                      <a:pt x="56253" y="322"/>
                      <a:pt x="56253" y="226"/>
                    </a:cubicBezTo>
                    <a:cubicBezTo>
                      <a:pt x="56253" y="97"/>
                      <a:pt x="56157" y="1"/>
                      <a:pt x="56028" y="1"/>
                    </a:cubicBezTo>
                    <a:close/>
                    <a:moveTo>
                      <a:pt x="57314" y="1"/>
                    </a:moveTo>
                    <a:cubicBezTo>
                      <a:pt x="57185" y="1"/>
                      <a:pt x="57089" y="97"/>
                      <a:pt x="57089" y="226"/>
                    </a:cubicBezTo>
                    <a:cubicBezTo>
                      <a:pt x="57089" y="322"/>
                      <a:pt x="57185" y="419"/>
                      <a:pt x="57314" y="419"/>
                    </a:cubicBezTo>
                    <a:lnTo>
                      <a:pt x="58567" y="419"/>
                    </a:lnTo>
                    <a:cubicBezTo>
                      <a:pt x="58696" y="419"/>
                      <a:pt x="58792" y="322"/>
                      <a:pt x="58792" y="226"/>
                    </a:cubicBezTo>
                    <a:cubicBezTo>
                      <a:pt x="58792" y="97"/>
                      <a:pt x="58696" y="1"/>
                      <a:pt x="58567" y="1"/>
                    </a:cubicBezTo>
                    <a:close/>
                    <a:moveTo>
                      <a:pt x="59853" y="1"/>
                    </a:moveTo>
                    <a:cubicBezTo>
                      <a:pt x="59725" y="1"/>
                      <a:pt x="59628" y="97"/>
                      <a:pt x="59628" y="226"/>
                    </a:cubicBezTo>
                    <a:cubicBezTo>
                      <a:pt x="59628" y="322"/>
                      <a:pt x="59725" y="419"/>
                      <a:pt x="59853" y="419"/>
                    </a:cubicBezTo>
                    <a:lnTo>
                      <a:pt x="61139" y="419"/>
                    </a:lnTo>
                    <a:cubicBezTo>
                      <a:pt x="61235" y="419"/>
                      <a:pt x="61332" y="322"/>
                      <a:pt x="61332" y="226"/>
                    </a:cubicBezTo>
                    <a:cubicBezTo>
                      <a:pt x="61332" y="97"/>
                      <a:pt x="61235" y="1"/>
                      <a:pt x="61139" y="1"/>
                    </a:cubicBezTo>
                    <a:close/>
                    <a:moveTo>
                      <a:pt x="62393" y="1"/>
                    </a:moveTo>
                    <a:cubicBezTo>
                      <a:pt x="62296" y="1"/>
                      <a:pt x="62200" y="97"/>
                      <a:pt x="62200" y="226"/>
                    </a:cubicBezTo>
                    <a:cubicBezTo>
                      <a:pt x="62200" y="322"/>
                      <a:pt x="62296" y="419"/>
                      <a:pt x="62393" y="419"/>
                    </a:cubicBezTo>
                    <a:lnTo>
                      <a:pt x="63678" y="419"/>
                    </a:lnTo>
                    <a:cubicBezTo>
                      <a:pt x="63807" y="419"/>
                      <a:pt x="63903" y="322"/>
                      <a:pt x="63903" y="226"/>
                    </a:cubicBezTo>
                    <a:cubicBezTo>
                      <a:pt x="63903" y="97"/>
                      <a:pt x="63807" y="1"/>
                      <a:pt x="63678" y="1"/>
                    </a:cubicBezTo>
                    <a:close/>
                    <a:moveTo>
                      <a:pt x="64964" y="1"/>
                    </a:moveTo>
                    <a:cubicBezTo>
                      <a:pt x="64835" y="1"/>
                      <a:pt x="64739" y="97"/>
                      <a:pt x="64739" y="226"/>
                    </a:cubicBezTo>
                    <a:cubicBezTo>
                      <a:pt x="64739" y="322"/>
                      <a:pt x="64835" y="419"/>
                      <a:pt x="64964" y="419"/>
                    </a:cubicBezTo>
                    <a:lnTo>
                      <a:pt x="66218" y="419"/>
                    </a:lnTo>
                    <a:cubicBezTo>
                      <a:pt x="66346" y="419"/>
                      <a:pt x="66443" y="322"/>
                      <a:pt x="66443" y="226"/>
                    </a:cubicBezTo>
                    <a:cubicBezTo>
                      <a:pt x="66443" y="97"/>
                      <a:pt x="66346" y="1"/>
                      <a:pt x="66218" y="1"/>
                    </a:cubicBezTo>
                    <a:close/>
                    <a:moveTo>
                      <a:pt x="67503" y="1"/>
                    </a:moveTo>
                    <a:cubicBezTo>
                      <a:pt x="67375" y="1"/>
                      <a:pt x="67278" y="97"/>
                      <a:pt x="67278" y="226"/>
                    </a:cubicBezTo>
                    <a:cubicBezTo>
                      <a:pt x="67278" y="322"/>
                      <a:pt x="67375" y="419"/>
                      <a:pt x="67503" y="419"/>
                    </a:cubicBezTo>
                    <a:lnTo>
                      <a:pt x="68789" y="419"/>
                    </a:lnTo>
                    <a:cubicBezTo>
                      <a:pt x="68886" y="419"/>
                      <a:pt x="68982" y="322"/>
                      <a:pt x="68982" y="226"/>
                    </a:cubicBezTo>
                    <a:cubicBezTo>
                      <a:pt x="68982" y="97"/>
                      <a:pt x="68886" y="1"/>
                      <a:pt x="68789" y="1"/>
                    </a:cubicBezTo>
                    <a:close/>
                    <a:moveTo>
                      <a:pt x="70043" y="1"/>
                    </a:moveTo>
                    <a:cubicBezTo>
                      <a:pt x="69946" y="1"/>
                      <a:pt x="69850" y="97"/>
                      <a:pt x="69850" y="226"/>
                    </a:cubicBezTo>
                    <a:cubicBezTo>
                      <a:pt x="69850" y="322"/>
                      <a:pt x="69946" y="419"/>
                      <a:pt x="70043" y="419"/>
                    </a:cubicBezTo>
                    <a:lnTo>
                      <a:pt x="71329" y="419"/>
                    </a:lnTo>
                    <a:cubicBezTo>
                      <a:pt x="71457" y="419"/>
                      <a:pt x="71554" y="322"/>
                      <a:pt x="71554" y="226"/>
                    </a:cubicBezTo>
                    <a:cubicBezTo>
                      <a:pt x="71554" y="97"/>
                      <a:pt x="71457" y="1"/>
                      <a:pt x="71329" y="1"/>
                    </a:cubicBezTo>
                    <a:close/>
                    <a:moveTo>
                      <a:pt x="72614" y="1"/>
                    </a:moveTo>
                    <a:cubicBezTo>
                      <a:pt x="72486" y="1"/>
                      <a:pt x="72389" y="97"/>
                      <a:pt x="72389" y="226"/>
                    </a:cubicBezTo>
                    <a:cubicBezTo>
                      <a:pt x="72389" y="322"/>
                      <a:pt x="72486" y="419"/>
                      <a:pt x="72614" y="419"/>
                    </a:cubicBezTo>
                    <a:lnTo>
                      <a:pt x="73868" y="419"/>
                    </a:lnTo>
                    <a:cubicBezTo>
                      <a:pt x="73997" y="419"/>
                      <a:pt x="74093" y="322"/>
                      <a:pt x="74093" y="226"/>
                    </a:cubicBezTo>
                    <a:cubicBezTo>
                      <a:pt x="74093" y="97"/>
                      <a:pt x="73997" y="1"/>
                      <a:pt x="73868" y="1"/>
                    </a:cubicBezTo>
                    <a:close/>
                    <a:moveTo>
                      <a:pt x="75154" y="1"/>
                    </a:moveTo>
                    <a:cubicBezTo>
                      <a:pt x="75025" y="1"/>
                      <a:pt x="74961" y="97"/>
                      <a:pt x="74961" y="226"/>
                    </a:cubicBezTo>
                    <a:cubicBezTo>
                      <a:pt x="74961" y="322"/>
                      <a:pt x="75025" y="419"/>
                      <a:pt x="75154" y="419"/>
                    </a:cubicBezTo>
                    <a:lnTo>
                      <a:pt x="76440" y="419"/>
                    </a:lnTo>
                    <a:cubicBezTo>
                      <a:pt x="76536" y="419"/>
                      <a:pt x="76632" y="322"/>
                      <a:pt x="76632" y="226"/>
                    </a:cubicBezTo>
                    <a:cubicBezTo>
                      <a:pt x="76632" y="97"/>
                      <a:pt x="76536" y="1"/>
                      <a:pt x="76440" y="1"/>
                    </a:cubicBezTo>
                    <a:close/>
                    <a:moveTo>
                      <a:pt x="77693" y="1"/>
                    </a:moveTo>
                    <a:cubicBezTo>
                      <a:pt x="77597" y="1"/>
                      <a:pt x="77500" y="97"/>
                      <a:pt x="77500" y="226"/>
                    </a:cubicBezTo>
                    <a:cubicBezTo>
                      <a:pt x="77500" y="322"/>
                      <a:pt x="77597" y="419"/>
                      <a:pt x="77693" y="419"/>
                    </a:cubicBezTo>
                    <a:lnTo>
                      <a:pt x="78979" y="419"/>
                    </a:lnTo>
                    <a:cubicBezTo>
                      <a:pt x="79108" y="419"/>
                      <a:pt x="79204" y="322"/>
                      <a:pt x="79204" y="226"/>
                    </a:cubicBezTo>
                    <a:cubicBezTo>
                      <a:pt x="79204" y="97"/>
                      <a:pt x="79108" y="1"/>
                      <a:pt x="78979" y="1"/>
                    </a:cubicBezTo>
                    <a:close/>
                    <a:moveTo>
                      <a:pt x="80265" y="1"/>
                    </a:moveTo>
                    <a:cubicBezTo>
                      <a:pt x="80136" y="1"/>
                      <a:pt x="80040" y="97"/>
                      <a:pt x="80040" y="226"/>
                    </a:cubicBezTo>
                    <a:cubicBezTo>
                      <a:pt x="80040" y="322"/>
                      <a:pt x="80136" y="419"/>
                      <a:pt x="80265" y="419"/>
                    </a:cubicBezTo>
                    <a:lnTo>
                      <a:pt x="81518" y="419"/>
                    </a:lnTo>
                    <a:cubicBezTo>
                      <a:pt x="81647" y="419"/>
                      <a:pt x="81743" y="322"/>
                      <a:pt x="81743" y="226"/>
                    </a:cubicBezTo>
                    <a:cubicBezTo>
                      <a:pt x="81743" y="97"/>
                      <a:pt x="81647" y="1"/>
                      <a:pt x="81518" y="1"/>
                    </a:cubicBezTo>
                    <a:close/>
                    <a:moveTo>
                      <a:pt x="82804" y="1"/>
                    </a:moveTo>
                    <a:cubicBezTo>
                      <a:pt x="82708" y="1"/>
                      <a:pt x="82611" y="97"/>
                      <a:pt x="82611" y="226"/>
                    </a:cubicBezTo>
                    <a:cubicBezTo>
                      <a:pt x="82611" y="322"/>
                      <a:pt x="82708" y="419"/>
                      <a:pt x="82804" y="419"/>
                    </a:cubicBezTo>
                    <a:lnTo>
                      <a:pt x="84090" y="419"/>
                    </a:lnTo>
                    <a:cubicBezTo>
                      <a:pt x="84186" y="419"/>
                      <a:pt x="84283" y="322"/>
                      <a:pt x="84283" y="226"/>
                    </a:cubicBezTo>
                    <a:cubicBezTo>
                      <a:pt x="84283" y="97"/>
                      <a:pt x="84186" y="1"/>
                      <a:pt x="84090" y="1"/>
                    </a:cubicBezTo>
                    <a:close/>
                    <a:moveTo>
                      <a:pt x="85376" y="1"/>
                    </a:moveTo>
                    <a:cubicBezTo>
                      <a:pt x="85247" y="1"/>
                      <a:pt x="85151" y="97"/>
                      <a:pt x="85151" y="226"/>
                    </a:cubicBezTo>
                    <a:cubicBezTo>
                      <a:pt x="85151" y="322"/>
                      <a:pt x="85247" y="419"/>
                      <a:pt x="85376" y="419"/>
                    </a:cubicBezTo>
                    <a:lnTo>
                      <a:pt x="86629" y="419"/>
                    </a:lnTo>
                    <a:cubicBezTo>
                      <a:pt x="86758" y="419"/>
                      <a:pt x="86854" y="322"/>
                      <a:pt x="86854" y="226"/>
                    </a:cubicBezTo>
                    <a:cubicBezTo>
                      <a:pt x="86854" y="97"/>
                      <a:pt x="86758" y="1"/>
                      <a:pt x="86629" y="1"/>
                    </a:cubicBezTo>
                    <a:close/>
                    <a:moveTo>
                      <a:pt x="87915" y="1"/>
                    </a:moveTo>
                    <a:cubicBezTo>
                      <a:pt x="87787" y="1"/>
                      <a:pt x="87690" y="97"/>
                      <a:pt x="87690" y="226"/>
                    </a:cubicBezTo>
                    <a:cubicBezTo>
                      <a:pt x="87690" y="259"/>
                      <a:pt x="87702" y="293"/>
                      <a:pt x="87722" y="322"/>
                    </a:cubicBezTo>
                    <a:lnTo>
                      <a:pt x="87722" y="322"/>
                    </a:lnTo>
                    <a:lnTo>
                      <a:pt x="87722" y="1479"/>
                    </a:lnTo>
                    <a:cubicBezTo>
                      <a:pt x="87722" y="1608"/>
                      <a:pt x="87819" y="1704"/>
                      <a:pt x="87915" y="1704"/>
                    </a:cubicBezTo>
                    <a:cubicBezTo>
                      <a:pt x="88044" y="1704"/>
                      <a:pt x="88140" y="1608"/>
                      <a:pt x="88140" y="1479"/>
                    </a:cubicBezTo>
                    <a:lnTo>
                      <a:pt x="88140" y="226"/>
                    </a:lnTo>
                    <a:cubicBezTo>
                      <a:pt x="88140" y="161"/>
                      <a:pt x="88108" y="97"/>
                      <a:pt x="88076" y="65"/>
                    </a:cubicBezTo>
                    <a:cubicBezTo>
                      <a:pt x="88044" y="33"/>
                      <a:pt x="87979" y="1"/>
                      <a:pt x="87915" y="1"/>
                    </a:cubicBezTo>
                    <a:close/>
                    <a:moveTo>
                      <a:pt x="193" y="290"/>
                    </a:moveTo>
                    <a:cubicBezTo>
                      <a:pt x="97" y="290"/>
                      <a:pt x="0" y="386"/>
                      <a:pt x="0" y="515"/>
                    </a:cubicBezTo>
                    <a:lnTo>
                      <a:pt x="0" y="1769"/>
                    </a:lnTo>
                    <a:cubicBezTo>
                      <a:pt x="0" y="1897"/>
                      <a:pt x="97" y="1994"/>
                      <a:pt x="193" y="1994"/>
                    </a:cubicBezTo>
                    <a:cubicBezTo>
                      <a:pt x="322" y="1994"/>
                      <a:pt x="418" y="1897"/>
                      <a:pt x="418" y="1769"/>
                    </a:cubicBezTo>
                    <a:lnTo>
                      <a:pt x="418" y="515"/>
                    </a:lnTo>
                    <a:cubicBezTo>
                      <a:pt x="418" y="386"/>
                      <a:pt x="322" y="290"/>
                      <a:pt x="193" y="290"/>
                    </a:cubicBezTo>
                    <a:close/>
                    <a:moveTo>
                      <a:pt x="87915" y="2540"/>
                    </a:moveTo>
                    <a:cubicBezTo>
                      <a:pt x="87819" y="2540"/>
                      <a:pt x="87722" y="2637"/>
                      <a:pt x="87722" y="2765"/>
                    </a:cubicBezTo>
                    <a:lnTo>
                      <a:pt x="87722" y="4019"/>
                    </a:lnTo>
                    <a:cubicBezTo>
                      <a:pt x="87722" y="4147"/>
                      <a:pt x="87819" y="4244"/>
                      <a:pt x="87915" y="4244"/>
                    </a:cubicBezTo>
                    <a:cubicBezTo>
                      <a:pt x="88044" y="4244"/>
                      <a:pt x="88140" y="4147"/>
                      <a:pt x="88140" y="4019"/>
                    </a:cubicBezTo>
                    <a:lnTo>
                      <a:pt x="88140" y="2765"/>
                    </a:lnTo>
                    <a:cubicBezTo>
                      <a:pt x="88140" y="2637"/>
                      <a:pt x="88044" y="2540"/>
                      <a:pt x="87915" y="2540"/>
                    </a:cubicBezTo>
                    <a:close/>
                    <a:moveTo>
                      <a:pt x="193" y="2829"/>
                    </a:moveTo>
                    <a:cubicBezTo>
                      <a:pt x="97" y="2829"/>
                      <a:pt x="0" y="2926"/>
                      <a:pt x="0" y="3054"/>
                    </a:cubicBezTo>
                    <a:lnTo>
                      <a:pt x="0" y="4340"/>
                    </a:lnTo>
                    <a:cubicBezTo>
                      <a:pt x="0" y="4437"/>
                      <a:pt x="97" y="4533"/>
                      <a:pt x="193" y="4533"/>
                    </a:cubicBezTo>
                    <a:cubicBezTo>
                      <a:pt x="322" y="4533"/>
                      <a:pt x="418" y="4437"/>
                      <a:pt x="418" y="4340"/>
                    </a:cubicBezTo>
                    <a:lnTo>
                      <a:pt x="418" y="3054"/>
                    </a:lnTo>
                    <a:cubicBezTo>
                      <a:pt x="418" y="2926"/>
                      <a:pt x="322" y="2829"/>
                      <a:pt x="193" y="2829"/>
                    </a:cubicBezTo>
                    <a:close/>
                    <a:moveTo>
                      <a:pt x="87915" y="5080"/>
                    </a:moveTo>
                    <a:cubicBezTo>
                      <a:pt x="87819" y="5080"/>
                      <a:pt x="87722" y="5176"/>
                      <a:pt x="87722" y="5305"/>
                    </a:cubicBezTo>
                    <a:lnTo>
                      <a:pt x="87722" y="6590"/>
                    </a:lnTo>
                    <a:cubicBezTo>
                      <a:pt x="87722" y="6687"/>
                      <a:pt x="87819" y="6783"/>
                      <a:pt x="87915" y="6783"/>
                    </a:cubicBezTo>
                    <a:cubicBezTo>
                      <a:pt x="88044" y="6783"/>
                      <a:pt x="88140" y="6687"/>
                      <a:pt x="88140" y="6590"/>
                    </a:cubicBezTo>
                    <a:lnTo>
                      <a:pt x="88140" y="5305"/>
                    </a:lnTo>
                    <a:cubicBezTo>
                      <a:pt x="88140" y="5176"/>
                      <a:pt x="88044" y="5080"/>
                      <a:pt x="87915" y="5080"/>
                    </a:cubicBezTo>
                    <a:close/>
                    <a:moveTo>
                      <a:pt x="193" y="5401"/>
                    </a:moveTo>
                    <a:cubicBezTo>
                      <a:pt x="97" y="5401"/>
                      <a:pt x="0" y="5497"/>
                      <a:pt x="0" y="5594"/>
                    </a:cubicBezTo>
                    <a:lnTo>
                      <a:pt x="0" y="6880"/>
                    </a:lnTo>
                    <a:cubicBezTo>
                      <a:pt x="0" y="7008"/>
                      <a:pt x="97" y="7105"/>
                      <a:pt x="193" y="7105"/>
                    </a:cubicBezTo>
                    <a:cubicBezTo>
                      <a:pt x="322" y="7105"/>
                      <a:pt x="418" y="7008"/>
                      <a:pt x="418" y="6880"/>
                    </a:cubicBezTo>
                    <a:lnTo>
                      <a:pt x="418" y="5594"/>
                    </a:lnTo>
                    <a:cubicBezTo>
                      <a:pt x="418" y="5497"/>
                      <a:pt x="322" y="5401"/>
                      <a:pt x="193" y="5401"/>
                    </a:cubicBezTo>
                    <a:close/>
                    <a:moveTo>
                      <a:pt x="87915" y="7651"/>
                    </a:moveTo>
                    <a:cubicBezTo>
                      <a:pt x="87819" y="7651"/>
                      <a:pt x="87722" y="7748"/>
                      <a:pt x="87722" y="7844"/>
                    </a:cubicBezTo>
                    <a:lnTo>
                      <a:pt x="87722" y="9130"/>
                    </a:lnTo>
                    <a:cubicBezTo>
                      <a:pt x="87722" y="9258"/>
                      <a:pt x="87819" y="9355"/>
                      <a:pt x="87915" y="9355"/>
                    </a:cubicBezTo>
                    <a:cubicBezTo>
                      <a:pt x="88044" y="9355"/>
                      <a:pt x="88140" y="9258"/>
                      <a:pt x="88140" y="9130"/>
                    </a:cubicBezTo>
                    <a:lnTo>
                      <a:pt x="88140" y="7844"/>
                    </a:lnTo>
                    <a:cubicBezTo>
                      <a:pt x="88140" y="7748"/>
                      <a:pt x="88044" y="7651"/>
                      <a:pt x="87915" y="7651"/>
                    </a:cubicBezTo>
                    <a:close/>
                    <a:moveTo>
                      <a:pt x="193" y="7940"/>
                    </a:moveTo>
                    <a:cubicBezTo>
                      <a:pt x="97" y="7940"/>
                      <a:pt x="0" y="8037"/>
                      <a:pt x="0" y="8165"/>
                    </a:cubicBezTo>
                    <a:lnTo>
                      <a:pt x="0" y="9419"/>
                    </a:lnTo>
                    <a:cubicBezTo>
                      <a:pt x="0" y="9548"/>
                      <a:pt x="97" y="9644"/>
                      <a:pt x="193" y="9644"/>
                    </a:cubicBezTo>
                    <a:cubicBezTo>
                      <a:pt x="322" y="9644"/>
                      <a:pt x="418" y="9548"/>
                      <a:pt x="418" y="9419"/>
                    </a:cubicBezTo>
                    <a:lnTo>
                      <a:pt x="418" y="8165"/>
                    </a:lnTo>
                    <a:cubicBezTo>
                      <a:pt x="418" y="8037"/>
                      <a:pt x="322" y="7940"/>
                      <a:pt x="193" y="7940"/>
                    </a:cubicBezTo>
                    <a:close/>
                    <a:moveTo>
                      <a:pt x="87915" y="10191"/>
                    </a:moveTo>
                    <a:cubicBezTo>
                      <a:pt x="87819" y="10191"/>
                      <a:pt x="87722" y="10287"/>
                      <a:pt x="87722" y="10416"/>
                    </a:cubicBezTo>
                    <a:lnTo>
                      <a:pt x="87722" y="11669"/>
                    </a:lnTo>
                    <a:cubicBezTo>
                      <a:pt x="87722" y="11798"/>
                      <a:pt x="87819" y="11894"/>
                      <a:pt x="87915" y="11894"/>
                    </a:cubicBezTo>
                    <a:cubicBezTo>
                      <a:pt x="88044" y="11894"/>
                      <a:pt x="88140" y="11798"/>
                      <a:pt x="88140" y="11669"/>
                    </a:cubicBezTo>
                    <a:lnTo>
                      <a:pt x="88140" y="10416"/>
                    </a:lnTo>
                    <a:cubicBezTo>
                      <a:pt x="88140" y="10287"/>
                      <a:pt x="88044" y="10191"/>
                      <a:pt x="87915" y="10191"/>
                    </a:cubicBezTo>
                    <a:close/>
                    <a:moveTo>
                      <a:pt x="193" y="10480"/>
                    </a:moveTo>
                    <a:cubicBezTo>
                      <a:pt x="97" y="10480"/>
                      <a:pt x="0" y="10576"/>
                      <a:pt x="0" y="10705"/>
                    </a:cubicBezTo>
                    <a:lnTo>
                      <a:pt x="0" y="11991"/>
                    </a:lnTo>
                    <a:cubicBezTo>
                      <a:pt x="0" y="12087"/>
                      <a:pt x="97" y="12183"/>
                      <a:pt x="193" y="12183"/>
                    </a:cubicBezTo>
                    <a:cubicBezTo>
                      <a:pt x="322" y="12183"/>
                      <a:pt x="418" y="12087"/>
                      <a:pt x="418" y="11991"/>
                    </a:cubicBezTo>
                    <a:lnTo>
                      <a:pt x="418" y="10705"/>
                    </a:lnTo>
                    <a:cubicBezTo>
                      <a:pt x="418" y="10576"/>
                      <a:pt x="322" y="10480"/>
                      <a:pt x="193" y="10480"/>
                    </a:cubicBezTo>
                    <a:close/>
                    <a:moveTo>
                      <a:pt x="87915" y="12730"/>
                    </a:moveTo>
                    <a:cubicBezTo>
                      <a:pt x="87819" y="12730"/>
                      <a:pt x="87722" y="12826"/>
                      <a:pt x="87722" y="12955"/>
                    </a:cubicBezTo>
                    <a:lnTo>
                      <a:pt x="87722" y="14241"/>
                    </a:lnTo>
                    <a:cubicBezTo>
                      <a:pt x="87722" y="14337"/>
                      <a:pt x="87819" y="14434"/>
                      <a:pt x="87915" y="14434"/>
                    </a:cubicBezTo>
                    <a:cubicBezTo>
                      <a:pt x="88044" y="14434"/>
                      <a:pt x="88140" y="14337"/>
                      <a:pt x="88140" y="14241"/>
                    </a:cubicBezTo>
                    <a:lnTo>
                      <a:pt x="88140" y="12955"/>
                    </a:lnTo>
                    <a:cubicBezTo>
                      <a:pt x="88140" y="12826"/>
                      <a:pt x="88044" y="12730"/>
                      <a:pt x="87915" y="12730"/>
                    </a:cubicBezTo>
                    <a:close/>
                    <a:moveTo>
                      <a:pt x="193" y="13051"/>
                    </a:moveTo>
                    <a:cubicBezTo>
                      <a:pt x="97" y="13051"/>
                      <a:pt x="0" y="13148"/>
                      <a:pt x="0" y="13244"/>
                    </a:cubicBezTo>
                    <a:lnTo>
                      <a:pt x="0" y="14530"/>
                    </a:lnTo>
                    <a:cubicBezTo>
                      <a:pt x="0" y="14659"/>
                      <a:pt x="97" y="14755"/>
                      <a:pt x="193" y="14755"/>
                    </a:cubicBezTo>
                    <a:cubicBezTo>
                      <a:pt x="322" y="14755"/>
                      <a:pt x="418" y="14659"/>
                      <a:pt x="418" y="14530"/>
                    </a:cubicBezTo>
                    <a:lnTo>
                      <a:pt x="418" y="13244"/>
                    </a:lnTo>
                    <a:cubicBezTo>
                      <a:pt x="418" y="13148"/>
                      <a:pt x="322" y="13051"/>
                      <a:pt x="193" y="13051"/>
                    </a:cubicBezTo>
                    <a:close/>
                    <a:moveTo>
                      <a:pt x="87915" y="15302"/>
                    </a:moveTo>
                    <a:cubicBezTo>
                      <a:pt x="87819" y="15302"/>
                      <a:pt x="87722" y="15398"/>
                      <a:pt x="87722" y="15494"/>
                    </a:cubicBezTo>
                    <a:lnTo>
                      <a:pt x="87722" y="16780"/>
                    </a:lnTo>
                    <a:cubicBezTo>
                      <a:pt x="87722" y="16909"/>
                      <a:pt x="87819" y="17005"/>
                      <a:pt x="87915" y="17005"/>
                    </a:cubicBezTo>
                    <a:cubicBezTo>
                      <a:pt x="88044" y="17005"/>
                      <a:pt x="88140" y="16909"/>
                      <a:pt x="88140" y="16780"/>
                    </a:cubicBezTo>
                    <a:lnTo>
                      <a:pt x="88140" y="15494"/>
                    </a:lnTo>
                    <a:cubicBezTo>
                      <a:pt x="88140" y="15398"/>
                      <a:pt x="88044" y="15302"/>
                      <a:pt x="87915" y="15302"/>
                    </a:cubicBezTo>
                    <a:close/>
                    <a:moveTo>
                      <a:pt x="193" y="15591"/>
                    </a:moveTo>
                    <a:cubicBezTo>
                      <a:pt x="97" y="15591"/>
                      <a:pt x="0" y="15687"/>
                      <a:pt x="0" y="15816"/>
                    </a:cubicBezTo>
                    <a:lnTo>
                      <a:pt x="0" y="17069"/>
                    </a:lnTo>
                    <a:cubicBezTo>
                      <a:pt x="0" y="17198"/>
                      <a:pt x="97" y="17294"/>
                      <a:pt x="193" y="17294"/>
                    </a:cubicBezTo>
                    <a:cubicBezTo>
                      <a:pt x="322" y="17294"/>
                      <a:pt x="418" y="17198"/>
                      <a:pt x="418" y="17069"/>
                    </a:cubicBezTo>
                    <a:lnTo>
                      <a:pt x="418" y="15816"/>
                    </a:lnTo>
                    <a:cubicBezTo>
                      <a:pt x="418" y="15687"/>
                      <a:pt x="322" y="15591"/>
                      <a:pt x="193" y="15591"/>
                    </a:cubicBezTo>
                    <a:close/>
                    <a:moveTo>
                      <a:pt x="87915" y="17841"/>
                    </a:moveTo>
                    <a:cubicBezTo>
                      <a:pt x="87819" y="17841"/>
                      <a:pt x="87722" y="17937"/>
                      <a:pt x="87722" y="18066"/>
                    </a:cubicBezTo>
                    <a:lnTo>
                      <a:pt x="87722" y="19320"/>
                    </a:lnTo>
                    <a:cubicBezTo>
                      <a:pt x="87722" y="19448"/>
                      <a:pt x="87819" y="19545"/>
                      <a:pt x="87915" y="19545"/>
                    </a:cubicBezTo>
                    <a:cubicBezTo>
                      <a:pt x="88044" y="19545"/>
                      <a:pt x="88140" y="19448"/>
                      <a:pt x="88140" y="19320"/>
                    </a:cubicBezTo>
                    <a:lnTo>
                      <a:pt x="88140" y="18066"/>
                    </a:lnTo>
                    <a:cubicBezTo>
                      <a:pt x="88140" y="17937"/>
                      <a:pt x="88044" y="17841"/>
                      <a:pt x="87915" y="17841"/>
                    </a:cubicBezTo>
                    <a:close/>
                    <a:moveTo>
                      <a:pt x="193" y="18130"/>
                    </a:moveTo>
                    <a:cubicBezTo>
                      <a:pt x="97" y="18130"/>
                      <a:pt x="0" y="18227"/>
                      <a:pt x="0" y="18355"/>
                    </a:cubicBezTo>
                    <a:lnTo>
                      <a:pt x="0" y="19641"/>
                    </a:lnTo>
                    <a:cubicBezTo>
                      <a:pt x="0" y="19737"/>
                      <a:pt x="97" y="19834"/>
                      <a:pt x="193" y="19834"/>
                    </a:cubicBezTo>
                    <a:cubicBezTo>
                      <a:pt x="322" y="19834"/>
                      <a:pt x="418" y="19737"/>
                      <a:pt x="418" y="19641"/>
                    </a:cubicBezTo>
                    <a:lnTo>
                      <a:pt x="418" y="18355"/>
                    </a:lnTo>
                    <a:cubicBezTo>
                      <a:pt x="418" y="18227"/>
                      <a:pt x="322" y="18130"/>
                      <a:pt x="193" y="18130"/>
                    </a:cubicBezTo>
                    <a:close/>
                    <a:moveTo>
                      <a:pt x="87915" y="20380"/>
                    </a:moveTo>
                    <a:cubicBezTo>
                      <a:pt x="87819" y="20380"/>
                      <a:pt x="87722" y="20477"/>
                      <a:pt x="87722" y="20605"/>
                    </a:cubicBezTo>
                    <a:lnTo>
                      <a:pt x="87722" y="21891"/>
                    </a:lnTo>
                    <a:cubicBezTo>
                      <a:pt x="87722" y="21988"/>
                      <a:pt x="87819" y="22084"/>
                      <a:pt x="87915" y="22084"/>
                    </a:cubicBezTo>
                    <a:cubicBezTo>
                      <a:pt x="88044" y="22084"/>
                      <a:pt x="88140" y="21988"/>
                      <a:pt x="88140" y="21891"/>
                    </a:cubicBezTo>
                    <a:lnTo>
                      <a:pt x="88140" y="20605"/>
                    </a:lnTo>
                    <a:cubicBezTo>
                      <a:pt x="88140" y="20477"/>
                      <a:pt x="88044" y="20380"/>
                      <a:pt x="87915" y="20380"/>
                    </a:cubicBezTo>
                    <a:close/>
                    <a:moveTo>
                      <a:pt x="193" y="20702"/>
                    </a:moveTo>
                    <a:cubicBezTo>
                      <a:pt x="97" y="20702"/>
                      <a:pt x="0" y="20798"/>
                      <a:pt x="0" y="20895"/>
                    </a:cubicBezTo>
                    <a:lnTo>
                      <a:pt x="0" y="22180"/>
                    </a:lnTo>
                    <a:cubicBezTo>
                      <a:pt x="0" y="22309"/>
                      <a:pt x="97" y="22405"/>
                      <a:pt x="193" y="22405"/>
                    </a:cubicBezTo>
                    <a:cubicBezTo>
                      <a:pt x="322" y="22405"/>
                      <a:pt x="418" y="22309"/>
                      <a:pt x="418" y="22180"/>
                    </a:cubicBezTo>
                    <a:lnTo>
                      <a:pt x="418" y="20895"/>
                    </a:lnTo>
                    <a:cubicBezTo>
                      <a:pt x="418" y="20798"/>
                      <a:pt x="322" y="20702"/>
                      <a:pt x="193" y="20702"/>
                    </a:cubicBezTo>
                    <a:close/>
                    <a:moveTo>
                      <a:pt x="87915" y="22952"/>
                    </a:moveTo>
                    <a:cubicBezTo>
                      <a:pt x="87819" y="22952"/>
                      <a:pt x="87722" y="23048"/>
                      <a:pt x="87722" y="23145"/>
                    </a:cubicBezTo>
                    <a:lnTo>
                      <a:pt x="87722" y="24431"/>
                    </a:lnTo>
                    <a:cubicBezTo>
                      <a:pt x="87722" y="24559"/>
                      <a:pt x="87819" y="24656"/>
                      <a:pt x="87915" y="24656"/>
                    </a:cubicBezTo>
                    <a:cubicBezTo>
                      <a:pt x="88044" y="24656"/>
                      <a:pt x="88140" y="24559"/>
                      <a:pt x="88140" y="24431"/>
                    </a:cubicBezTo>
                    <a:lnTo>
                      <a:pt x="88140" y="23145"/>
                    </a:lnTo>
                    <a:cubicBezTo>
                      <a:pt x="88140" y="23048"/>
                      <a:pt x="88044" y="22952"/>
                      <a:pt x="87915" y="22952"/>
                    </a:cubicBezTo>
                    <a:close/>
                    <a:moveTo>
                      <a:pt x="193" y="23241"/>
                    </a:moveTo>
                    <a:cubicBezTo>
                      <a:pt x="97" y="23241"/>
                      <a:pt x="0" y="23338"/>
                      <a:pt x="0" y="23466"/>
                    </a:cubicBezTo>
                    <a:lnTo>
                      <a:pt x="0" y="24720"/>
                    </a:lnTo>
                    <a:cubicBezTo>
                      <a:pt x="0" y="24848"/>
                      <a:pt x="97" y="24945"/>
                      <a:pt x="193" y="24945"/>
                    </a:cubicBezTo>
                    <a:cubicBezTo>
                      <a:pt x="322" y="24945"/>
                      <a:pt x="418" y="24848"/>
                      <a:pt x="418" y="24720"/>
                    </a:cubicBezTo>
                    <a:lnTo>
                      <a:pt x="418" y="23466"/>
                    </a:lnTo>
                    <a:cubicBezTo>
                      <a:pt x="418" y="23338"/>
                      <a:pt x="322" y="23241"/>
                      <a:pt x="193" y="23241"/>
                    </a:cubicBezTo>
                    <a:close/>
                    <a:moveTo>
                      <a:pt x="87915" y="25491"/>
                    </a:moveTo>
                    <a:cubicBezTo>
                      <a:pt x="87819" y="25491"/>
                      <a:pt x="87722" y="25588"/>
                      <a:pt x="87722" y="25716"/>
                    </a:cubicBezTo>
                    <a:lnTo>
                      <a:pt x="87722" y="26970"/>
                    </a:lnTo>
                    <a:cubicBezTo>
                      <a:pt x="87722" y="27099"/>
                      <a:pt x="87819" y="27195"/>
                      <a:pt x="87915" y="27195"/>
                    </a:cubicBezTo>
                    <a:cubicBezTo>
                      <a:pt x="88044" y="27195"/>
                      <a:pt x="88140" y="27099"/>
                      <a:pt x="88140" y="26970"/>
                    </a:cubicBezTo>
                    <a:lnTo>
                      <a:pt x="88140" y="25716"/>
                    </a:lnTo>
                    <a:cubicBezTo>
                      <a:pt x="88140" y="25588"/>
                      <a:pt x="88044" y="25491"/>
                      <a:pt x="87915" y="25491"/>
                    </a:cubicBezTo>
                    <a:close/>
                    <a:moveTo>
                      <a:pt x="193" y="25813"/>
                    </a:moveTo>
                    <a:cubicBezTo>
                      <a:pt x="97" y="25813"/>
                      <a:pt x="0" y="25909"/>
                      <a:pt x="0" y="26006"/>
                    </a:cubicBezTo>
                    <a:lnTo>
                      <a:pt x="0" y="27291"/>
                    </a:lnTo>
                    <a:cubicBezTo>
                      <a:pt x="0" y="27388"/>
                      <a:pt x="97" y="27484"/>
                      <a:pt x="193" y="27484"/>
                    </a:cubicBezTo>
                    <a:cubicBezTo>
                      <a:pt x="322" y="27484"/>
                      <a:pt x="418" y="27388"/>
                      <a:pt x="418" y="27291"/>
                    </a:cubicBezTo>
                    <a:lnTo>
                      <a:pt x="418" y="26006"/>
                    </a:lnTo>
                    <a:cubicBezTo>
                      <a:pt x="418" y="25909"/>
                      <a:pt x="322" y="25813"/>
                      <a:pt x="193" y="25813"/>
                    </a:cubicBezTo>
                    <a:close/>
                    <a:moveTo>
                      <a:pt x="87915" y="28063"/>
                    </a:moveTo>
                    <a:cubicBezTo>
                      <a:pt x="87819" y="28063"/>
                      <a:pt x="87722" y="28127"/>
                      <a:pt x="87722" y="28256"/>
                    </a:cubicBezTo>
                    <a:lnTo>
                      <a:pt x="87722" y="29542"/>
                    </a:lnTo>
                    <a:cubicBezTo>
                      <a:pt x="87722" y="29638"/>
                      <a:pt x="87819" y="29734"/>
                      <a:pt x="87915" y="29734"/>
                    </a:cubicBezTo>
                    <a:cubicBezTo>
                      <a:pt x="88044" y="29734"/>
                      <a:pt x="88140" y="29638"/>
                      <a:pt x="88140" y="29542"/>
                    </a:cubicBezTo>
                    <a:lnTo>
                      <a:pt x="88140" y="28256"/>
                    </a:lnTo>
                    <a:cubicBezTo>
                      <a:pt x="88140" y="28127"/>
                      <a:pt x="88044" y="28063"/>
                      <a:pt x="87915" y="28063"/>
                    </a:cubicBezTo>
                    <a:close/>
                    <a:moveTo>
                      <a:pt x="193" y="28352"/>
                    </a:moveTo>
                    <a:cubicBezTo>
                      <a:pt x="97" y="28352"/>
                      <a:pt x="0" y="28449"/>
                      <a:pt x="0" y="28577"/>
                    </a:cubicBezTo>
                    <a:lnTo>
                      <a:pt x="0" y="29831"/>
                    </a:lnTo>
                    <a:cubicBezTo>
                      <a:pt x="0" y="29959"/>
                      <a:pt x="97" y="30056"/>
                      <a:pt x="193" y="30056"/>
                    </a:cubicBezTo>
                    <a:cubicBezTo>
                      <a:pt x="322" y="30056"/>
                      <a:pt x="418" y="29959"/>
                      <a:pt x="418" y="29831"/>
                    </a:cubicBezTo>
                    <a:lnTo>
                      <a:pt x="418" y="28577"/>
                    </a:lnTo>
                    <a:cubicBezTo>
                      <a:pt x="418" y="28449"/>
                      <a:pt x="322" y="28352"/>
                      <a:pt x="193" y="28352"/>
                    </a:cubicBezTo>
                    <a:close/>
                    <a:moveTo>
                      <a:pt x="87915" y="30602"/>
                    </a:moveTo>
                    <a:cubicBezTo>
                      <a:pt x="87819" y="30602"/>
                      <a:pt x="87722" y="30699"/>
                      <a:pt x="87722" y="30795"/>
                    </a:cubicBezTo>
                    <a:lnTo>
                      <a:pt x="87722" y="32081"/>
                    </a:lnTo>
                    <a:cubicBezTo>
                      <a:pt x="87722" y="32210"/>
                      <a:pt x="87819" y="32306"/>
                      <a:pt x="87915" y="32306"/>
                    </a:cubicBezTo>
                    <a:cubicBezTo>
                      <a:pt x="88044" y="32306"/>
                      <a:pt x="88140" y="32210"/>
                      <a:pt x="88140" y="32081"/>
                    </a:cubicBezTo>
                    <a:lnTo>
                      <a:pt x="88140" y="30795"/>
                    </a:lnTo>
                    <a:cubicBezTo>
                      <a:pt x="88140" y="30699"/>
                      <a:pt x="88044" y="30602"/>
                      <a:pt x="87915" y="30602"/>
                    </a:cubicBezTo>
                    <a:close/>
                    <a:moveTo>
                      <a:pt x="193" y="30892"/>
                    </a:moveTo>
                    <a:cubicBezTo>
                      <a:pt x="97" y="30892"/>
                      <a:pt x="0" y="30988"/>
                      <a:pt x="0" y="31117"/>
                    </a:cubicBezTo>
                    <a:lnTo>
                      <a:pt x="0" y="32402"/>
                    </a:lnTo>
                    <a:cubicBezTo>
                      <a:pt x="0" y="32499"/>
                      <a:pt x="97" y="32595"/>
                      <a:pt x="193" y="32595"/>
                    </a:cubicBezTo>
                    <a:cubicBezTo>
                      <a:pt x="322" y="32595"/>
                      <a:pt x="418" y="32499"/>
                      <a:pt x="418" y="32402"/>
                    </a:cubicBezTo>
                    <a:lnTo>
                      <a:pt x="418" y="31117"/>
                    </a:lnTo>
                    <a:cubicBezTo>
                      <a:pt x="418" y="30988"/>
                      <a:pt x="322" y="30892"/>
                      <a:pt x="193" y="30892"/>
                    </a:cubicBezTo>
                    <a:close/>
                    <a:moveTo>
                      <a:pt x="87915" y="33142"/>
                    </a:moveTo>
                    <a:cubicBezTo>
                      <a:pt x="87819" y="33142"/>
                      <a:pt x="87722" y="33238"/>
                      <a:pt x="87722" y="33367"/>
                    </a:cubicBezTo>
                    <a:lnTo>
                      <a:pt x="87722" y="33592"/>
                    </a:lnTo>
                    <a:cubicBezTo>
                      <a:pt x="87722" y="33656"/>
                      <a:pt x="87722" y="33720"/>
                      <a:pt x="87787" y="33752"/>
                    </a:cubicBezTo>
                    <a:cubicBezTo>
                      <a:pt x="87819" y="33785"/>
                      <a:pt x="87883" y="33817"/>
                      <a:pt x="87915" y="33817"/>
                    </a:cubicBezTo>
                    <a:lnTo>
                      <a:pt x="88944" y="33817"/>
                    </a:lnTo>
                    <a:cubicBezTo>
                      <a:pt x="89072" y="33817"/>
                      <a:pt x="89169" y="33720"/>
                      <a:pt x="89169" y="33592"/>
                    </a:cubicBezTo>
                    <a:cubicBezTo>
                      <a:pt x="89169" y="33495"/>
                      <a:pt x="89072" y="33399"/>
                      <a:pt x="88944" y="33399"/>
                    </a:cubicBezTo>
                    <a:lnTo>
                      <a:pt x="88140" y="33399"/>
                    </a:lnTo>
                    <a:lnTo>
                      <a:pt x="88140" y="33367"/>
                    </a:lnTo>
                    <a:cubicBezTo>
                      <a:pt x="88140" y="33238"/>
                      <a:pt x="88044" y="33142"/>
                      <a:pt x="87915" y="33142"/>
                    </a:cubicBezTo>
                    <a:close/>
                    <a:moveTo>
                      <a:pt x="90230" y="33399"/>
                    </a:moveTo>
                    <a:cubicBezTo>
                      <a:pt x="90101" y="33399"/>
                      <a:pt x="90005" y="33495"/>
                      <a:pt x="90005" y="33592"/>
                    </a:cubicBezTo>
                    <a:cubicBezTo>
                      <a:pt x="90005" y="33720"/>
                      <a:pt x="90101" y="33817"/>
                      <a:pt x="90230" y="33817"/>
                    </a:cubicBezTo>
                    <a:lnTo>
                      <a:pt x="91515" y="33817"/>
                    </a:lnTo>
                    <a:cubicBezTo>
                      <a:pt x="91612" y="33817"/>
                      <a:pt x="91708" y="33720"/>
                      <a:pt x="91708" y="33592"/>
                    </a:cubicBezTo>
                    <a:cubicBezTo>
                      <a:pt x="91708" y="33495"/>
                      <a:pt x="91612" y="33399"/>
                      <a:pt x="91515" y="33399"/>
                    </a:cubicBezTo>
                    <a:close/>
                    <a:moveTo>
                      <a:pt x="92769" y="33399"/>
                    </a:moveTo>
                    <a:cubicBezTo>
                      <a:pt x="92673" y="33399"/>
                      <a:pt x="92576" y="33495"/>
                      <a:pt x="92576" y="33592"/>
                    </a:cubicBezTo>
                    <a:cubicBezTo>
                      <a:pt x="92576" y="33720"/>
                      <a:pt x="92673" y="33817"/>
                      <a:pt x="92769" y="33817"/>
                    </a:cubicBezTo>
                    <a:lnTo>
                      <a:pt x="94055" y="33817"/>
                    </a:lnTo>
                    <a:cubicBezTo>
                      <a:pt x="94183" y="33817"/>
                      <a:pt x="94280" y="33720"/>
                      <a:pt x="94280" y="33592"/>
                    </a:cubicBezTo>
                    <a:cubicBezTo>
                      <a:pt x="94280" y="33495"/>
                      <a:pt x="94183" y="33399"/>
                      <a:pt x="94055" y="33399"/>
                    </a:cubicBezTo>
                    <a:close/>
                    <a:moveTo>
                      <a:pt x="95341" y="33399"/>
                    </a:moveTo>
                    <a:cubicBezTo>
                      <a:pt x="95212" y="33399"/>
                      <a:pt x="95115" y="33495"/>
                      <a:pt x="95115" y="33592"/>
                    </a:cubicBezTo>
                    <a:cubicBezTo>
                      <a:pt x="95115" y="33720"/>
                      <a:pt x="95212" y="33817"/>
                      <a:pt x="95341" y="33817"/>
                    </a:cubicBezTo>
                    <a:lnTo>
                      <a:pt x="96594" y="33817"/>
                    </a:lnTo>
                    <a:cubicBezTo>
                      <a:pt x="96723" y="33817"/>
                      <a:pt x="96819" y="33720"/>
                      <a:pt x="96819" y="33592"/>
                    </a:cubicBezTo>
                    <a:cubicBezTo>
                      <a:pt x="96819" y="33495"/>
                      <a:pt x="96723" y="33399"/>
                      <a:pt x="96594" y="33399"/>
                    </a:cubicBezTo>
                    <a:close/>
                    <a:moveTo>
                      <a:pt x="97880" y="33399"/>
                    </a:moveTo>
                    <a:cubicBezTo>
                      <a:pt x="97751" y="33399"/>
                      <a:pt x="97655" y="33495"/>
                      <a:pt x="97655" y="33592"/>
                    </a:cubicBezTo>
                    <a:cubicBezTo>
                      <a:pt x="97655" y="33720"/>
                      <a:pt x="97751" y="33817"/>
                      <a:pt x="97880" y="33817"/>
                    </a:cubicBezTo>
                    <a:lnTo>
                      <a:pt x="99166" y="33817"/>
                    </a:lnTo>
                    <a:cubicBezTo>
                      <a:pt x="99262" y="33817"/>
                      <a:pt x="99359" y="33720"/>
                      <a:pt x="99359" y="33592"/>
                    </a:cubicBezTo>
                    <a:cubicBezTo>
                      <a:pt x="99359" y="33495"/>
                      <a:pt x="99262" y="33399"/>
                      <a:pt x="99166" y="33399"/>
                    </a:cubicBezTo>
                    <a:close/>
                    <a:moveTo>
                      <a:pt x="100419" y="33399"/>
                    </a:moveTo>
                    <a:cubicBezTo>
                      <a:pt x="100323" y="33399"/>
                      <a:pt x="100226" y="33495"/>
                      <a:pt x="100226" y="33592"/>
                    </a:cubicBezTo>
                    <a:cubicBezTo>
                      <a:pt x="100226" y="33720"/>
                      <a:pt x="100323" y="33817"/>
                      <a:pt x="100419" y="33817"/>
                    </a:cubicBezTo>
                    <a:lnTo>
                      <a:pt x="101705" y="33817"/>
                    </a:lnTo>
                    <a:cubicBezTo>
                      <a:pt x="101834" y="33817"/>
                      <a:pt x="101930" y="33720"/>
                      <a:pt x="101930" y="33592"/>
                    </a:cubicBezTo>
                    <a:cubicBezTo>
                      <a:pt x="101930" y="33495"/>
                      <a:pt x="101834" y="33399"/>
                      <a:pt x="101705" y="33399"/>
                    </a:cubicBezTo>
                    <a:close/>
                    <a:moveTo>
                      <a:pt x="102991" y="33399"/>
                    </a:moveTo>
                    <a:cubicBezTo>
                      <a:pt x="102862" y="33399"/>
                      <a:pt x="102766" y="33495"/>
                      <a:pt x="102766" y="33592"/>
                    </a:cubicBezTo>
                    <a:cubicBezTo>
                      <a:pt x="102766" y="33720"/>
                      <a:pt x="102862" y="33817"/>
                      <a:pt x="102991" y="33817"/>
                    </a:cubicBezTo>
                    <a:lnTo>
                      <a:pt x="104245" y="33817"/>
                    </a:lnTo>
                    <a:cubicBezTo>
                      <a:pt x="104373" y="33817"/>
                      <a:pt x="104470" y="33720"/>
                      <a:pt x="104470" y="33592"/>
                    </a:cubicBezTo>
                    <a:cubicBezTo>
                      <a:pt x="104470" y="33495"/>
                      <a:pt x="104373" y="33399"/>
                      <a:pt x="104245" y="33399"/>
                    </a:cubicBezTo>
                    <a:close/>
                    <a:moveTo>
                      <a:pt x="105530" y="33399"/>
                    </a:moveTo>
                    <a:cubicBezTo>
                      <a:pt x="105434" y="33399"/>
                      <a:pt x="105337" y="33495"/>
                      <a:pt x="105337" y="33592"/>
                    </a:cubicBezTo>
                    <a:cubicBezTo>
                      <a:pt x="105337" y="33720"/>
                      <a:pt x="105434" y="33817"/>
                      <a:pt x="105530" y="33817"/>
                    </a:cubicBezTo>
                    <a:lnTo>
                      <a:pt x="106816" y="33817"/>
                    </a:lnTo>
                    <a:cubicBezTo>
                      <a:pt x="106912" y="33817"/>
                      <a:pt x="107009" y="33720"/>
                      <a:pt x="107009" y="33592"/>
                    </a:cubicBezTo>
                    <a:cubicBezTo>
                      <a:pt x="107009" y="33495"/>
                      <a:pt x="106912" y="33399"/>
                      <a:pt x="106816" y="33399"/>
                    </a:cubicBezTo>
                    <a:close/>
                    <a:moveTo>
                      <a:pt x="108102" y="33399"/>
                    </a:moveTo>
                    <a:cubicBezTo>
                      <a:pt x="107973" y="33399"/>
                      <a:pt x="107877" y="33495"/>
                      <a:pt x="107877" y="33592"/>
                    </a:cubicBezTo>
                    <a:cubicBezTo>
                      <a:pt x="107877" y="33720"/>
                      <a:pt x="107973" y="33817"/>
                      <a:pt x="108102" y="33817"/>
                    </a:cubicBezTo>
                    <a:lnTo>
                      <a:pt x="109355" y="33817"/>
                    </a:lnTo>
                    <a:cubicBezTo>
                      <a:pt x="109484" y="33817"/>
                      <a:pt x="109580" y="33720"/>
                      <a:pt x="109580" y="33592"/>
                    </a:cubicBezTo>
                    <a:cubicBezTo>
                      <a:pt x="109580" y="33495"/>
                      <a:pt x="109484" y="33399"/>
                      <a:pt x="109355" y="33399"/>
                    </a:cubicBezTo>
                    <a:close/>
                    <a:moveTo>
                      <a:pt x="110641" y="33399"/>
                    </a:moveTo>
                    <a:cubicBezTo>
                      <a:pt x="110513" y="33399"/>
                      <a:pt x="110416" y="33495"/>
                      <a:pt x="110416" y="33592"/>
                    </a:cubicBezTo>
                    <a:cubicBezTo>
                      <a:pt x="110416" y="33720"/>
                      <a:pt x="110513" y="33817"/>
                      <a:pt x="110641" y="33817"/>
                    </a:cubicBezTo>
                    <a:lnTo>
                      <a:pt x="111927" y="33817"/>
                    </a:lnTo>
                    <a:cubicBezTo>
                      <a:pt x="112023" y="33817"/>
                      <a:pt x="112120" y="33720"/>
                      <a:pt x="112120" y="33592"/>
                    </a:cubicBezTo>
                    <a:cubicBezTo>
                      <a:pt x="112120" y="33495"/>
                      <a:pt x="112023" y="33399"/>
                      <a:pt x="111927" y="33399"/>
                    </a:cubicBezTo>
                    <a:close/>
                    <a:moveTo>
                      <a:pt x="113181" y="33399"/>
                    </a:moveTo>
                    <a:cubicBezTo>
                      <a:pt x="113084" y="33399"/>
                      <a:pt x="112988" y="33495"/>
                      <a:pt x="112988" y="33592"/>
                    </a:cubicBezTo>
                    <a:cubicBezTo>
                      <a:pt x="112988" y="33720"/>
                      <a:pt x="113084" y="33817"/>
                      <a:pt x="113181" y="33817"/>
                    </a:cubicBezTo>
                    <a:lnTo>
                      <a:pt x="114466" y="33817"/>
                    </a:lnTo>
                    <a:cubicBezTo>
                      <a:pt x="114595" y="33817"/>
                      <a:pt x="114691" y="33720"/>
                      <a:pt x="114691" y="33592"/>
                    </a:cubicBezTo>
                    <a:cubicBezTo>
                      <a:pt x="114691" y="33495"/>
                      <a:pt x="114595" y="33399"/>
                      <a:pt x="114466" y="33399"/>
                    </a:cubicBezTo>
                    <a:close/>
                    <a:moveTo>
                      <a:pt x="115752" y="33399"/>
                    </a:moveTo>
                    <a:cubicBezTo>
                      <a:pt x="115624" y="33399"/>
                      <a:pt x="115527" y="33495"/>
                      <a:pt x="115527" y="33592"/>
                    </a:cubicBezTo>
                    <a:cubicBezTo>
                      <a:pt x="115527" y="33720"/>
                      <a:pt x="115624" y="33817"/>
                      <a:pt x="115752" y="33817"/>
                    </a:cubicBezTo>
                    <a:lnTo>
                      <a:pt x="117006" y="33817"/>
                    </a:lnTo>
                    <a:cubicBezTo>
                      <a:pt x="117134" y="33817"/>
                      <a:pt x="117231" y="33720"/>
                      <a:pt x="117231" y="33592"/>
                    </a:cubicBezTo>
                    <a:cubicBezTo>
                      <a:pt x="117231" y="33495"/>
                      <a:pt x="117134" y="33399"/>
                      <a:pt x="117006" y="33399"/>
                    </a:cubicBezTo>
                    <a:close/>
                    <a:moveTo>
                      <a:pt x="118292" y="33399"/>
                    </a:moveTo>
                    <a:cubicBezTo>
                      <a:pt x="118163" y="33399"/>
                      <a:pt x="118067" y="33495"/>
                      <a:pt x="118067" y="33592"/>
                    </a:cubicBezTo>
                    <a:cubicBezTo>
                      <a:pt x="118067" y="33720"/>
                      <a:pt x="118163" y="33817"/>
                      <a:pt x="118292" y="33817"/>
                    </a:cubicBezTo>
                    <a:lnTo>
                      <a:pt x="119577" y="33817"/>
                    </a:lnTo>
                    <a:cubicBezTo>
                      <a:pt x="119674" y="33817"/>
                      <a:pt x="119770" y="33720"/>
                      <a:pt x="119770" y="33592"/>
                    </a:cubicBezTo>
                    <a:cubicBezTo>
                      <a:pt x="119770" y="33495"/>
                      <a:pt x="119674" y="33399"/>
                      <a:pt x="119577" y="33399"/>
                    </a:cubicBezTo>
                    <a:close/>
                    <a:moveTo>
                      <a:pt x="193" y="33463"/>
                    </a:moveTo>
                    <a:cubicBezTo>
                      <a:pt x="97" y="33463"/>
                      <a:pt x="0" y="33560"/>
                      <a:pt x="0" y="33656"/>
                    </a:cubicBezTo>
                    <a:lnTo>
                      <a:pt x="0" y="34942"/>
                    </a:lnTo>
                    <a:cubicBezTo>
                      <a:pt x="0" y="35070"/>
                      <a:pt x="97" y="35167"/>
                      <a:pt x="193" y="35167"/>
                    </a:cubicBezTo>
                    <a:cubicBezTo>
                      <a:pt x="322" y="35167"/>
                      <a:pt x="418" y="35070"/>
                      <a:pt x="418" y="34942"/>
                    </a:cubicBezTo>
                    <a:lnTo>
                      <a:pt x="418" y="33656"/>
                    </a:lnTo>
                    <a:cubicBezTo>
                      <a:pt x="418" y="33560"/>
                      <a:pt x="322" y="33463"/>
                      <a:pt x="193" y="33463"/>
                    </a:cubicBezTo>
                    <a:close/>
                    <a:moveTo>
                      <a:pt x="120092" y="34138"/>
                    </a:moveTo>
                    <a:cubicBezTo>
                      <a:pt x="119995" y="34138"/>
                      <a:pt x="119899" y="34235"/>
                      <a:pt x="119899" y="34331"/>
                    </a:cubicBezTo>
                    <a:lnTo>
                      <a:pt x="119899" y="35617"/>
                    </a:lnTo>
                    <a:cubicBezTo>
                      <a:pt x="119899" y="35745"/>
                      <a:pt x="119995" y="35842"/>
                      <a:pt x="120092" y="35842"/>
                    </a:cubicBezTo>
                    <a:cubicBezTo>
                      <a:pt x="120220" y="35842"/>
                      <a:pt x="120317" y="35745"/>
                      <a:pt x="120317" y="35617"/>
                    </a:cubicBezTo>
                    <a:lnTo>
                      <a:pt x="120317" y="34331"/>
                    </a:lnTo>
                    <a:cubicBezTo>
                      <a:pt x="120317" y="34235"/>
                      <a:pt x="120220" y="34138"/>
                      <a:pt x="120092" y="34138"/>
                    </a:cubicBezTo>
                    <a:close/>
                    <a:moveTo>
                      <a:pt x="193" y="36003"/>
                    </a:moveTo>
                    <a:cubicBezTo>
                      <a:pt x="97" y="36003"/>
                      <a:pt x="0" y="36099"/>
                      <a:pt x="0" y="36228"/>
                    </a:cubicBezTo>
                    <a:lnTo>
                      <a:pt x="0" y="37481"/>
                    </a:lnTo>
                    <a:cubicBezTo>
                      <a:pt x="0" y="37610"/>
                      <a:pt x="97" y="37706"/>
                      <a:pt x="193" y="37706"/>
                    </a:cubicBezTo>
                    <a:cubicBezTo>
                      <a:pt x="322" y="37706"/>
                      <a:pt x="418" y="37610"/>
                      <a:pt x="418" y="37481"/>
                    </a:cubicBezTo>
                    <a:lnTo>
                      <a:pt x="418" y="36228"/>
                    </a:lnTo>
                    <a:cubicBezTo>
                      <a:pt x="418" y="36099"/>
                      <a:pt x="322" y="36003"/>
                      <a:pt x="193" y="36003"/>
                    </a:cubicBezTo>
                    <a:close/>
                    <a:moveTo>
                      <a:pt x="120092" y="36678"/>
                    </a:moveTo>
                    <a:cubicBezTo>
                      <a:pt x="119995" y="36678"/>
                      <a:pt x="119899" y="36774"/>
                      <a:pt x="119899" y="36903"/>
                    </a:cubicBezTo>
                    <a:lnTo>
                      <a:pt x="119899" y="38156"/>
                    </a:lnTo>
                    <a:cubicBezTo>
                      <a:pt x="119899" y="38285"/>
                      <a:pt x="119995" y="38381"/>
                      <a:pt x="120092" y="38381"/>
                    </a:cubicBezTo>
                    <a:cubicBezTo>
                      <a:pt x="120220" y="38381"/>
                      <a:pt x="120317" y="38285"/>
                      <a:pt x="120317" y="38156"/>
                    </a:cubicBezTo>
                    <a:lnTo>
                      <a:pt x="120317" y="36903"/>
                    </a:lnTo>
                    <a:cubicBezTo>
                      <a:pt x="120317" y="36774"/>
                      <a:pt x="120220" y="36678"/>
                      <a:pt x="120092" y="36678"/>
                    </a:cubicBezTo>
                    <a:close/>
                    <a:moveTo>
                      <a:pt x="193" y="38542"/>
                    </a:moveTo>
                    <a:cubicBezTo>
                      <a:pt x="97" y="38542"/>
                      <a:pt x="0" y="38638"/>
                      <a:pt x="0" y="38767"/>
                    </a:cubicBezTo>
                    <a:lnTo>
                      <a:pt x="0" y="40053"/>
                    </a:lnTo>
                    <a:cubicBezTo>
                      <a:pt x="0" y="40149"/>
                      <a:pt x="97" y="40246"/>
                      <a:pt x="193" y="40246"/>
                    </a:cubicBezTo>
                    <a:cubicBezTo>
                      <a:pt x="322" y="40246"/>
                      <a:pt x="418" y="40149"/>
                      <a:pt x="418" y="40053"/>
                    </a:cubicBezTo>
                    <a:lnTo>
                      <a:pt x="418" y="38767"/>
                    </a:lnTo>
                    <a:cubicBezTo>
                      <a:pt x="418" y="38638"/>
                      <a:pt x="322" y="38542"/>
                      <a:pt x="193" y="38542"/>
                    </a:cubicBezTo>
                    <a:close/>
                    <a:moveTo>
                      <a:pt x="120092" y="39249"/>
                    </a:moveTo>
                    <a:cubicBezTo>
                      <a:pt x="119995" y="39249"/>
                      <a:pt x="119899" y="39313"/>
                      <a:pt x="119899" y="39442"/>
                    </a:cubicBezTo>
                    <a:lnTo>
                      <a:pt x="119899" y="40728"/>
                    </a:lnTo>
                    <a:cubicBezTo>
                      <a:pt x="119899" y="40824"/>
                      <a:pt x="119995" y="40921"/>
                      <a:pt x="120092" y="40921"/>
                    </a:cubicBezTo>
                    <a:cubicBezTo>
                      <a:pt x="120220" y="40921"/>
                      <a:pt x="120317" y="40824"/>
                      <a:pt x="120317" y="40728"/>
                    </a:cubicBezTo>
                    <a:lnTo>
                      <a:pt x="120317" y="39442"/>
                    </a:lnTo>
                    <a:cubicBezTo>
                      <a:pt x="120317" y="39313"/>
                      <a:pt x="120220" y="39249"/>
                      <a:pt x="120092" y="39249"/>
                    </a:cubicBezTo>
                    <a:close/>
                    <a:moveTo>
                      <a:pt x="193" y="41114"/>
                    </a:moveTo>
                    <a:cubicBezTo>
                      <a:pt x="97" y="41114"/>
                      <a:pt x="0" y="41210"/>
                      <a:pt x="0" y="41306"/>
                    </a:cubicBezTo>
                    <a:lnTo>
                      <a:pt x="0" y="42592"/>
                    </a:lnTo>
                    <a:cubicBezTo>
                      <a:pt x="0" y="42721"/>
                      <a:pt x="97" y="42817"/>
                      <a:pt x="193" y="42817"/>
                    </a:cubicBezTo>
                    <a:cubicBezTo>
                      <a:pt x="322" y="42817"/>
                      <a:pt x="418" y="42721"/>
                      <a:pt x="418" y="42592"/>
                    </a:cubicBezTo>
                    <a:lnTo>
                      <a:pt x="418" y="41306"/>
                    </a:lnTo>
                    <a:cubicBezTo>
                      <a:pt x="418" y="41210"/>
                      <a:pt x="322" y="41114"/>
                      <a:pt x="193" y="41114"/>
                    </a:cubicBezTo>
                    <a:close/>
                    <a:moveTo>
                      <a:pt x="120092" y="41789"/>
                    </a:moveTo>
                    <a:cubicBezTo>
                      <a:pt x="119995" y="41789"/>
                      <a:pt x="119899" y="41885"/>
                      <a:pt x="119899" y="41981"/>
                    </a:cubicBezTo>
                    <a:lnTo>
                      <a:pt x="119899" y="43267"/>
                    </a:lnTo>
                    <a:cubicBezTo>
                      <a:pt x="119899" y="43396"/>
                      <a:pt x="119995" y="43492"/>
                      <a:pt x="120092" y="43492"/>
                    </a:cubicBezTo>
                    <a:cubicBezTo>
                      <a:pt x="120220" y="43492"/>
                      <a:pt x="120317" y="43396"/>
                      <a:pt x="120317" y="43267"/>
                    </a:cubicBezTo>
                    <a:lnTo>
                      <a:pt x="120317" y="41981"/>
                    </a:lnTo>
                    <a:cubicBezTo>
                      <a:pt x="120317" y="41885"/>
                      <a:pt x="120220" y="41789"/>
                      <a:pt x="120092" y="41789"/>
                    </a:cubicBezTo>
                    <a:close/>
                    <a:moveTo>
                      <a:pt x="193" y="43653"/>
                    </a:moveTo>
                    <a:cubicBezTo>
                      <a:pt x="97" y="43653"/>
                      <a:pt x="0" y="43749"/>
                      <a:pt x="0" y="43878"/>
                    </a:cubicBezTo>
                    <a:lnTo>
                      <a:pt x="0" y="45132"/>
                    </a:lnTo>
                    <a:cubicBezTo>
                      <a:pt x="0" y="45260"/>
                      <a:pt x="97" y="45357"/>
                      <a:pt x="193" y="45357"/>
                    </a:cubicBezTo>
                    <a:cubicBezTo>
                      <a:pt x="322" y="45357"/>
                      <a:pt x="418" y="45260"/>
                      <a:pt x="418" y="45132"/>
                    </a:cubicBezTo>
                    <a:lnTo>
                      <a:pt x="418" y="43878"/>
                    </a:lnTo>
                    <a:cubicBezTo>
                      <a:pt x="418" y="43749"/>
                      <a:pt x="322" y="43653"/>
                      <a:pt x="193" y="43653"/>
                    </a:cubicBezTo>
                    <a:close/>
                    <a:moveTo>
                      <a:pt x="120092" y="44328"/>
                    </a:moveTo>
                    <a:cubicBezTo>
                      <a:pt x="119995" y="44328"/>
                      <a:pt x="119899" y="44424"/>
                      <a:pt x="119899" y="44553"/>
                    </a:cubicBezTo>
                    <a:lnTo>
                      <a:pt x="119899" y="45839"/>
                    </a:lnTo>
                    <a:cubicBezTo>
                      <a:pt x="119899" y="45935"/>
                      <a:pt x="119995" y="46032"/>
                      <a:pt x="120092" y="46032"/>
                    </a:cubicBezTo>
                    <a:cubicBezTo>
                      <a:pt x="120220" y="46032"/>
                      <a:pt x="120317" y="45935"/>
                      <a:pt x="120317" y="45839"/>
                    </a:cubicBezTo>
                    <a:lnTo>
                      <a:pt x="120317" y="44553"/>
                    </a:lnTo>
                    <a:cubicBezTo>
                      <a:pt x="120317" y="44424"/>
                      <a:pt x="120220" y="44328"/>
                      <a:pt x="120092" y="44328"/>
                    </a:cubicBezTo>
                    <a:close/>
                    <a:moveTo>
                      <a:pt x="120092" y="46900"/>
                    </a:moveTo>
                    <a:cubicBezTo>
                      <a:pt x="119995" y="46900"/>
                      <a:pt x="119899" y="46996"/>
                      <a:pt x="119899" y="47092"/>
                    </a:cubicBezTo>
                    <a:lnTo>
                      <a:pt x="119899" y="48378"/>
                    </a:lnTo>
                    <a:cubicBezTo>
                      <a:pt x="119899" y="48507"/>
                      <a:pt x="119995" y="48571"/>
                      <a:pt x="120092" y="48571"/>
                    </a:cubicBezTo>
                    <a:cubicBezTo>
                      <a:pt x="120220" y="48571"/>
                      <a:pt x="120317" y="48507"/>
                      <a:pt x="120317" y="48378"/>
                    </a:cubicBezTo>
                    <a:lnTo>
                      <a:pt x="120317" y="47092"/>
                    </a:lnTo>
                    <a:cubicBezTo>
                      <a:pt x="120317" y="46996"/>
                      <a:pt x="120220" y="46900"/>
                      <a:pt x="120092" y="46900"/>
                    </a:cubicBezTo>
                    <a:close/>
                    <a:moveTo>
                      <a:pt x="120092" y="49439"/>
                    </a:moveTo>
                    <a:cubicBezTo>
                      <a:pt x="119995" y="49439"/>
                      <a:pt x="119899" y="49535"/>
                      <a:pt x="119899" y="49664"/>
                    </a:cubicBezTo>
                    <a:lnTo>
                      <a:pt x="119899" y="50918"/>
                    </a:lnTo>
                    <a:cubicBezTo>
                      <a:pt x="119899" y="51046"/>
                      <a:pt x="119995" y="51143"/>
                      <a:pt x="120092" y="51143"/>
                    </a:cubicBezTo>
                    <a:cubicBezTo>
                      <a:pt x="120220" y="51143"/>
                      <a:pt x="120317" y="51046"/>
                      <a:pt x="120317" y="50918"/>
                    </a:cubicBezTo>
                    <a:lnTo>
                      <a:pt x="120317" y="49664"/>
                    </a:lnTo>
                    <a:cubicBezTo>
                      <a:pt x="120317" y="49535"/>
                      <a:pt x="120220" y="49439"/>
                      <a:pt x="120092" y="49439"/>
                    </a:cubicBezTo>
                    <a:close/>
                    <a:moveTo>
                      <a:pt x="120092" y="51978"/>
                    </a:moveTo>
                    <a:cubicBezTo>
                      <a:pt x="119995" y="51978"/>
                      <a:pt x="119899" y="52075"/>
                      <a:pt x="119899" y="52203"/>
                    </a:cubicBezTo>
                    <a:lnTo>
                      <a:pt x="119899" y="53489"/>
                    </a:lnTo>
                    <a:cubicBezTo>
                      <a:pt x="119899" y="53586"/>
                      <a:pt x="119995" y="53682"/>
                      <a:pt x="120092" y="53682"/>
                    </a:cubicBezTo>
                    <a:cubicBezTo>
                      <a:pt x="120220" y="53682"/>
                      <a:pt x="120317" y="53586"/>
                      <a:pt x="120317" y="53489"/>
                    </a:cubicBezTo>
                    <a:lnTo>
                      <a:pt x="120317" y="52203"/>
                    </a:lnTo>
                    <a:cubicBezTo>
                      <a:pt x="120317" y="52075"/>
                      <a:pt x="120220" y="51978"/>
                      <a:pt x="120092" y="51978"/>
                    </a:cubicBezTo>
                    <a:close/>
                    <a:moveTo>
                      <a:pt x="120092" y="54550"/>
                    </a:moveTo>
                    <a:cubicBezTo>
                      <a:pt x="119995" y="54550"/>
                      <a:pt x="119899" y="54646"/>
                      <a:pt x="119899" y="54743"/>
                    </a:cubicBezTo>
                    <a:lnTo>
                      <a:pt x="119899" y="56029"/>
                    </a:lnTo>
                    <a:cubicBezTo>
                      <a:pt x="119899" y="56157"/>
                      <a:pt x="119995" y="56254"/>
                      <a:pt x="120092" y="56254"/>
                    </a:cubicBezTo>
                    <a:cubicBezTo>
                      <a:pt x="120220" y="56254"/>
                      <a:pt x="120317" y="56157"/>
                      <a:pt x="120317" y="56029"/>
                    </a:cubicBezTo>
                    <a:lnTo>
                      <a:pt x="120317" y="54743"/>
                    </a:lnTo>
                    <a:cubicBezTo>
                      <a:pt x="120317" y="54646"/>
                      <a:pt x="120220" y="54550"/>
                      <a:pt x="120092" y="54550"/>
                    </a:cubicBezTo>
                    <a:close/>
                    <a:moveTo>
                      <a:pt x="120092" y="57089"/>
                    </a:moveTo>
                    <a:cubicBezTo>
                      <a:pt x="119995" y="57089"/>
                      <a:pt x="119899" y="57186"/>
                      <a:pt x="119899" y="57314"/>
                    </a:cubicBezTo>
                    <a:lnTo>
                      <a:pt x="119899" y="58568"/>
                    </a:lnTo>
                    <a:cubicBezTo>
                      <a:pt x="119899" y="58697"/>
                      <a:pt x="119995" y="58793"/>
                      <a:pt x="120092" y="58793"/>
                    </a:cubicBezTo>
                    <a:cubicBezTo>
                      <a:pt x="120220" y="58793"/>
                      <a:pt x="120317" y="58697"/>
                      <a:pt x="120317" y="58568"/>
                    </a:cubicBezTo>
                    <a:lnTo>
                      <a:pt x="120317" y="57314"/>
                    </a:lnTo>
                    <a:cubicBezTo>
                      <a:pt x="120317" y="57186"/>
                      <a:pt x="120220" y="57089"/>
                      <a:pt x="120092" y="57089"/>
                    </a:cubicBezTo>
                    <a:close/>
                    <a:moveTo>
                      <a:pt x="120092" y="59629"/>
                    </a:moveTo>
                    <a:cubicBezTo>
                      <a:pt x="119995" y="59629"/>
                      <a:pt x="119899" y="59725"/>
                      <a:pt x="119899" y="59854"/>
                    </a:cubicBezTo>
                    <a:lnTo>
                      <a:pt x="119899" y="61140"/>
                    </a:lnTo>
                    <a:cubicBezTo>
                      <a:pt x="119899" y="61236"/>
                      <a:pt x="119995" y="61332"/>
                      <a:pt x="120092" y="61332"/>
                    </a:cubicBezTo>
                    <a:cubicBezTo>
                      <a:pt x="120220" y="61332"/>
                      <a:pt x="120317" y="61236"/>
                      <a:pt x="120317" y="61140"/>
                    </a:cubicBezTo>
                    <a:lnTo>
                      <a:pt x="120317" y="59854"/>
                    </a:lnTo>
                    <a:cubicBezTo>
                      <a:pt x="120317" y="59725"/>
                      <a:pt x="120220" y="59629"/>
                      <a:pt x="120092" y="59629"/>
                    </a:cubicBezTo>
                    <a:close/>
                    <a:moveTo>
                      <a:pt x="120092" y="62200"/>
                    </a:moveTo>
                    <a:cubicBezTo>
                      <a:pt x="119995" y="62200"/>
                      <a:pt x="119899" y="62297"/>
                      <a:pt x="119899" y="62393"/>
                    </a:cubicBezTo>
                    <a:lnTo>
                      <a:pt x="119899" y="63679"/>
                    </a:lnTo>
                    <a:cubicBezTo>
                      <a:pt x="119899" y="63808"/>
                      <a:pt x="119995" y="63904"/>
                      <a:pt x="120092" y="63904"/>
                    </a:cubicBezTo>
                    <a:cubicBezTo>
                      <a:pt x="120220" y="63904"/>
                      <a:pt x="120317" y="63808"/>
                      <a:pt x="120317" y="63679"/>
                    </a:cubicBezTo>
                    <a:lnTo>
                      <a:pt x="120317" y="62393"/>
                    </a:lnTo>
                    <a:cubicBezTo>
                      <a:pt x="120317" y="62297"/>
                      <a:pt x="120220" y="62200"/>
                      <a:pt x="120092" y="62200"/>
                    </a:cubicBezTo>
                    <a:close/>
                    <a:moveTo>
                      <a:pt x="120092" y="64740"/>
                    </a:moveTo>
                    <a:cubicBezTo>
                      <a:pt x="119995" y="64740"/>
                      <a:pt x="119899" y="64836"/>
                      <a:pt x="119899" y="64965"/>
                    </a:cubicBezTo>
                    <a:lnTo>
                      <a:pt x="119899" y="66218"/>
                    </a:lnTo>
                    <a:cubicBezTo>
                      <a:pt x="119899" y="66347"/>
                      <a:pt x="119995" y="66443"/>
                      <a:pt x="120092" y="66443"/>
                    </a:cubicBezTo>
                    <a:cubicBezTo>
                      <a:pt x="120220" y="66443"/>
                      <a:pt x="120317" y="66347"/>
                      <a:pt x="120317" y="66218"/>
                    </a:cubicBezTo>
                    <a:lnTo>
                      <a:pt x="120317" y="64965"/>
                    </a:lnTo>
                    <a:cubicBezTo>
                      <a:pt x="120317" y="64836"/>
                      <a:pt x="120220" y="64740"/>
                      <a:pt x="120092" y="64740"/>
                    </a:cubicBezTo>
                    <a:close/>
                    <a:moveTo>
                      <a:pt x="120092" y="67279"/>
                    </a:moveTo>
                    <a:cubicBezTo>
                      <a:pt x="119995" y="67279"/>
                      <a:pt x="119899" y="67376"/>
                      <a:pt x="119899" y="67504"/>
                    </a:cubicBezTo>
                    <a:lnTo>
                      <a:pt x="119899" y="68790"/>
                    </a:lnTo>
                    <a:cubicBezTo>
                      <a:pt x="119899" y="68886"/>
                      <a:pt x="119995" y="68983"/>
                      <a:pt x="120092" y="68983"/>
                    </a:cubicBezTo>
                    <a:cubicBezTo>
                      <a:pt x="120220" y="68983"/>
                      <a:pt x="120317" y="68886"/>
                      <a:pt x="120317" y="68790"/>
                    </a:cubicBezTo>
                    <a:lnTo>
                      <a:pt x="120317" y="67504"/>
                    </a:lnTo>
                    <a:cubicBezTo>
                      <a:pt x="120317" y="67376"/>
                      <a:pt x="120220" y="67279"/>
                      <a:pt x="120092" y="67279"/>
                    </a:cubicBezTo>
                    <a:close/>
                    <a:moveTo>
                      <a:pt x="120092" y="69851"/>
                    </a:moveTo>
                    <a:cubicBezTo>
                      <a:pt x="119995" y="69851"/>
                      <a:pt x="119899" y="69947"/>
                      <a:pt x="119899" y="70044"/>
                    </a:cubicBezTo>
                    <a:lnTo>
                      <a:pt x="119899" y="71329"/>
                    </a:lnTo>
                    <a:cubicBezTo>
                      <a:pt x="119899" y="71458"/>
                      <a:pt x="119995" y="71554"/>
                      <a:pt x="120092" y="71554"/>
                    </a:cubicBezTo>
                    <a:cubicBezTo>
                      <a:pt x="120220" y="71554"/>
                      <a:pt x="120317" y="71458"/>
                      <a:pt x="120317" y="71329"/>
                    </a:cubicBezTo>
                    <a:lnTo>
                      <a:pt x="120317" y="70044"/>
                    </a:lnTo>
                    <a:cubicBezTo>
                      <a:pt x="120317" y="69947"/>
                      <a:pt x="120220" y="69851"/>
                      <a:pt x="120092" y="69851"/>
                    </a:cubicBezTo>
                    <a:close/>
                    <a:moveTo>
                      <a:pt x="120092" y="72390"/>
                    </a:moveTo>
                    <a:cubicBezTo>
                      <a:pt x="119995" y="72390"/>
                      <a:pt x="119899" y="72487"/>
                      <a:pt x="119899" y="72615"/>
                    </a:cubicBezTo>
                    <a:lnTo>
                      <a:pt x="119899" y="73869"/>
                    </a:lnTo>
                    <a:cubicBezTo>
                      <a:pt x="119899" y="73997"/>
                      <a:pt x="119995" y="74094"/>
                      <a:pt x="120092" y="74094"/>
                    </a:cubicBezTo>
                    <a:cubicBezTo>
                      <a:pt x="120220" y="74094"/>
                      <a:pt x="120317" y="73997"/>
                      <a:pt x="120317" y="73869"/>
                    </a:cubicBezTo>
                    <a:lnTo>
                      <a:pt x="120317" y="72615"/>
                    </a:lnTo>
                    <a:cubicBezTo>
                      <a:pt x="120317" y="72487"/>
                      <a:pt x="120220" y="72390"/>
                      <a:pt x="120092" y="72390"/>
                    </a:cubicBezTo>
                    <a:close/>
                    <a:moveTo>
                      <a:pt x="120092" y="74930"/>
                    </a:moveTo>
                    <a:cubicBezTo>
                      <a:pt x="119995" y="74930"/>
                      <a:pt x="119899" y="75026"/>
                      <a:pt x="119899" y="75155"/>
                    </a:cubicBezTo>
                    <a:lnTo>
                      <a:pt x="119899" y="76408"/>
                    </a:lnTo>
                    <a:cubicBezTo>
                      <a:pt x="119899" y="76537"/>
                      <a:pt x="119995" y="76633"/>
                      <a:pt x="120092" y="76633"/>
                    </a:cubicBezTo>
                    <a:cubicBezTo>
                      <a:pt x="120220" y="76633"/>
                      <a:pt x="120317" y="76537"/>
                      <a:pt x="120317" y="76408"/>
                    </a:cubicBezTo>
                    <a:lnTo>
                      <a:pt x="120317" y="75155"/>
                    </a:lnTo>
                    <a:cubicBezTo>
                      <a:pt x="120317" y="75026"/>
                      <a:pt x="120220" y="74930"/>
                      <a:pt x="120092" y="749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Google Shape;3820;p64">
                <a:extLst>
                  <a:ext uri="{FF2B5EF4-FFF2-40B4-BE49-F238E27FC236}">
                    <a16:creationId xmlns:a16="http://schemas.microsoft.com/office/drawing/2014/main" id="{4AFDDE9E-B20C-023D-0EBA-2B4C4C1A2E3E}"/>
                  </a:ext>
                </a:extLst>
              </p:cNvPr>
              <p:cNvSpPr/>
              <p:nvPr/>
            </p:nvSpPr>
            <p:spPr>
              <a:xfrm>
                <a:off x="4008475" y="962975"/>
                <a:ext cx="286100" cy="383350"/>
              </a:xfrm>
              <a:custGeom>
                <a:avLst/>
                <a:gdLst/>
                <a:ahLst/>
                <a:cxnLst/>
                <a:rect l="l" t="t" r="r" b="b"/>
                <a:pathLst>
                  <a:path w="11444" h="15334" extrusionOk="0">
                    <a:moveTo>
                      <a:pt x="0" y="0"/>
                    </a:moveTo>
                    <a:lnTo>
                      <a:pt x="7683" y="15333"/>
                    </a:lnTo>
                    <a:lnTo>
                      <a:pt x="114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Google Shape;3821;p64">
                <a:extLst>
                  <a:ext uri="{FF2B5EF4-FFF2-40B4-BE49-F238E27FC236}">
                    <a16:creationId xmlns:a16="http://schemas.microsoft.com/office/drawing/2014/main" id="{564B9487-9E93-6F98-26C0-6528300613E9}"/>
                  </a:ext>
                </a:extLst>
              </p:cNvPr>
              <p:cNvSpPr/>
              <p:nvPr/>
            </p:nvSpPr>
            <p:spPr>
              <a:xfrm>
                <a:off x="4002850" y="957350"/>
                <a:ext cx="297350" cy="394000"/>
              </a:xfrm>
              <a:custGeom>
                <a:avLst/>
                <a:gdLst/>
                <a:ahLst/>
                <a:cxnLst/>
                <a:rect l="l" t="t" r="r" b="b"/>
                <a:pathLst>
                  <a:path w="11894" h="15760" extrusionOk="0">
                    <a:moveTo>
                      <a:pt x="11379" y="450"/>
                    </a:moveTo>
                    <a:lnTo>
                      <a:pt x="7815" y="14954"/>
                    </a:lnTo>
                    <a:lnTo>
                      <a:pt x="579" y="450"/>
                    </a:lnTo>
                    <a:close/>
                    <a:moveTo>
                      <a:pt x="225" y="0"/>
                    </a:moveTo>
                    <a:cubicBezTo>
                      <a:pt x="161" y="0"/>
                      <a:pt x="97" y="32"/>
                      <a:pt x="64" y="97"/>
                    </a:cubicBezTo>
                    <a:cubicBezTo>
                      <a:pt x="0" y="161"/>
                      <a:pt x="0" y="257"/>
                      <a:pt x="32" y="322"/>
                    </a:cubicBezTo>
                    <a:lnTo>
                      <a:pt x="7715" y="15655"/>
                    </a:lnTo>
                    <a:cubicBezTo>
                      <a:pt x="7741" y="15707"/>
                      <a:pt x="7810" y="15760"/>
                      <a:pt x="7870" y="15760"/>
                    </a:cubicBezTo>
                    <a:cubicBezTo>
                      <a:pt x="7883" y="15760"/>
                      <a:pt x="7896" y="15757"/>
                      <a:pt x="7908" y="15751"/>
                    </a:cubicBezTo>
                    <a:cubicBezTo>
                      <a:pt x="8004" y="15751"/>
                      <a:pt x="8068" y="15687"/>
                      <a:pt x="8101" y="15590"/>
                    </a:cubicBezTo>
                    <a:lnTo>
                      <a:pt x="11861" y="257"/>
                    </a:lnTo>
                    <a:cubicBezTo>
                      <a:pt x="11894" y="225"/>
                      <a:pt x="11861" y="129"/>
                      <a:pt x="11829" y="97"/>
                    </a:cubicBezTo>
                    <a:cubicBezTo>
                      <a:pt x="11797" y="32"/>
                      <a:pt x="11733" y="0"/>
                      <a:pt x="11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Google Shape;3822;p64">
                <a:extLst>
                  <a:ext uri="{FF2B5EF4-FFF2-40B4-BE49-F238E27FC236}">
                    <a16:creationId xmlns:a16="http://schemas.microsoft.com/office/drawing/2014/main" id="{387AED53-64BE-4555-95D1-08AF83CE81DC}"/>
                  </a:ext>
                </a:extLst>
              </p:cNvPr>
              <p:cNvSpPr/>
              <p:nvPr/>
            </p:nvSpPr>
            <p:spPr>
              <a:xfrm>
                <a:off x="4039000" y="977425"/>
                <a:ext cx="182450" cy="368900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14756" extrusionOk="0">
                    <a:moveTo>
                      <a:pt x="1" y="1"/>
                    </a:moveTo>
                    <a:lnTo>
                      <a:pt x="6462" y="14755"/>
                    </a:lnTo>
                    <a:lnTo>
                      <a:pt x="72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Google Shape;3823;p64">
                <a:extLst>
                  <a:ext uri="{FF2B5EF4-FFF2-40B4-BE49-F238E27FC236}">
                    <a16:creationId xmlns:a16="http://schemas.microsoft.com/office/drawing/2014/main" id="{8868C5E7-0140-71C7-DAFF-B039DE74E2B7}"/>
                  </a:ext>
                </a:extLst>
              </p:cNvPr>
              <p:cNvSpPr/>
              <p:nvPr/>
            </p:nvSpPr>
            <p:spPr>
              <a:xfrm>
                <a:off x="4033375" y="971800"/>
                <a:ext cx="192900" cy="379550"/>
              </a:xfrm>
              <a:custGeom>
                <a:avLst/>
                <a:gdLst/>
                <a:ahLst/>
                <a:cxnLst/>
                <a:rect l="l" t="t" r="r" b="b"/>
                <a:pathLst>
                  <a:path w="7716" h="15182" extrusionOk="0">
                    <a:moveTo>
                      <a:pt x="7297" y="451"/>
                    </a:moveTo>
                    <a:lnTo>
                      <a:pt x="6513" y="14049"/>
                    </a:lnTo>
                    <a:lnTo>
                      <a:pt x="547" y="451"/>
                    </a:lnTo>
                    <a:close/>
                    <a:moveTo>
                      <a:pt x="226" y="1"/>
                    </a:moveTo>
                    <a:cubicBezTo>
                      <a:pt x="161" y="1"/>
                      <a:pt x="97" y="65"/>
                      <a:pt x="65" y="97"/>
                    </a:cubicBezTo>
                    <a:cubicBezTo>
                      <a:pt x="33" y="162"/>
                      <a:pt x="1" y="258"/>
                      <a:pt x="33" y="322"/>
                    </a:cubicBezTo>
                    <a:lnTo>
                      <a:pt x="6494" y="15045"/>
                    </a:lnTo>
                    <a:cubicBezTo>
                      <a:pt x="6520" y="15124"/>
                      <a:pt x="6590" y="15181"/>
                      <a:pt x="6668" y="15181"/>
                    </a:cubicBezTo>
                    <a:cubicBezTo>
                      <a:pt x="6685" y="15181"/>
                      <a:pt x="6702" y="15179"/>
                      <a:pt x="6719" y="15173"/>
                    </a:cubicBezTo>
                    <a:cubicBezTo>
                      <a:pt x="6815" y="15173"/>
                      <a:pt x="6880" y="15077"/>
                      <a:pt x="6880" y="14980"/>
                    </a:cubicBezTo>
                    <a:lnTo>
                      <a:pt x="7715" y="226"/>
                    </a:lnTo>
                    <a:cubicBezTo>
                      <a:pt x="7715" y="194"/>
                      <a:pt x="7715" y="130"/>
                      <a:pt x="7651" y="65"/>
                    </a:cubicBezTo>
                    <a:cubicBezTo>
                      <a:pt x="7619" y="33"/>
                      <a:pt x="7555" y="1"/>
                      <a:pt x="7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Google Shape;3824;p64">
                <a:extLst>
                  <a:ext uri="{FF2B5EF4-FFF2-40B4-BE49-F238E27FC236}">
                    <a16:creationId xmlns:a16="http://schemas.microsoft.com/office/drawing/2014/main" id="{0FC396B5-FE03-3113-019F-95D2A5249090}"/>
                  </a:ext>
                </a:extLst>
              </p:cNvPr>
              <p:cNvSpPr/>
              <p:nvPr/>
            </p:nvSpPr>
            <p:spPr>
              <a:xfrm>
                <a:off x="3998825" y="948500"/>
                <a:ext cx="201725" cy="397825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15913" extrusionOk="0">
                    <a:moveTo>
                      <a:pt x="0" y="1"/>
                    </a:moveTo>
                    <a:lnTo>
                      <a:pt x="8069" y="15912"/>
                    </a:lnTo>
                    <a:lnTo>
                      <a:pt x="72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Google Shape;3825;p64">
                <a:extLst>
                  <a:ext uri="{FF2B5EF4-FFF2-40B4-BE49-F238E27FC236}">
                    <a16:creationId xmlns:a16="http://schemas.microsoft.com/office/drawing/2014/main" id="{B77347F0-DF6F-E5D9-B2F9-F44D1D4AF45B}"/>
                  </a:ext>
                </a:extLst>
              </p:cNvPr>
              <p:cNvSpPr/>
              <p:nvPr/>
            </p:nvSpPr>
            <p:spPr>
              <a:xfrm>
                <a:off x="3993200" y="943675"/>
                <a:ext cx="212175" cy="407675"/>
              </a:xfrm>
              <a:custGeom>
                <a:avLst/>
                <a:gdLst/>
                <a:ahLst/>
                <a:cxnLst/>
                <a:rect l="l" t="t" r="r" b="b"/>
                <a:pathLst>
                  <a:path w="8487" h="16307" extrusionOk="0">
                    <a:moveTo>
                      <a:pt x="7297" y="419"/>
                    </a:moveTo>
                    <a:lnTo>
                      <a:pt x="8022" y="15152"/>
                    </a:lnTo>
                    <a:lnTo>
                      <a:pt x="579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33" y="97"/>
                    </a:cubicBezTo>
                    <a:cubicBezTo>
                      <a:pt x="0" y="162"/>
                      <a:pt x="0" y="226"/>
                      <a:pt x="33" y="290"/>
                    </a:cubicBezTo>
                    <a:lnTo>
                      <a:pt x="8101" y="16202"/>
                    </a:lnTo>
                    <a:cubicBezTo>
                      <a:pt x="8127" y="16254"/>
                      <a:pt x="8196" y="16307"/>
                      <a:pt x="8273" y="16307"/>
                    </a:cubicBezTo>
                    <a:cubicBezTo>
                      <a:pt x="8290" y="16307"/>
                      <a:pt x="8308" y="16304"/>
                      <a:pt x="8326" y="16298"/>
                    </a:cubicBezTo>
                    <a:cubicBezTo>
                      <a:pt x="8422" y="16266"/>
                      <a:pt x="8487" y="16170"/>
                      <a:pt x="8487" y="16073"/>
                    </a:cubicBezTo>
                    <a:lnTo>
                      <a:pt x="7715" y="194"/>
                    </a:lnTo>
                    <a:cubicBezTo>
                      <a:pt x="7715" y="65"/>
                      <a:pt x="7619" y="1"/>
                      <a:pt x="7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Google Shape;3826;p64">
                <a:extLst>
                  <a:ext uri="{FF2B5EF4-FFF2-40B4-BE49-F238E27FC236}">
                    <a16:creationId xmlns:a16="http://schemas.microsoft.com/office/drawing/2014/main" id="{44723FA2-4EA2-7CB5-40EE-2DDA03D68863}"/>
                  </a:ext>
                </a:extLst>
              </p:cNvPr>
              <p:cNvSpPr/>
              <p:nvPr/>
            </p:nvSpPr>
            <p:spPr>
              <a:xfrm>
                <a:off x="3567275" y="876975"/>
                <a:ext cx="633275" cy="469350"/>
              </a:xfrm>
              <a:custGeom>
                <a:avLst/>
                <a:gdLst/>
                <a:ahLst/>
                <a:cxnLst/>
                <a:rect l="l" t="t" r="r" b="b"/>
                <a:pathLst>
                  <a:path w="25331" h="18774" extrusionOk="0">
                    <a:moveTo>
                      <a:pt x="1" y="1"/>
                    </a:moveTo>
                    <a:lnTo>
                      <a:pt x="4630" y="18773"/>
                    </a:lnTo>
                    <a:lnTo>
                      <a:pt x="25331" y="18773"/>
                    </a:lnTo>
                    <a:lnTo>
                      <a:pt x="22052" y="2155"/>
                    </a:lnTo>
                    <a:lnTo>
                      <a:pt x="11734" y="2155"/>
                    </a:lnTo>
                    <a:lnTo>
                      <a:pt x="98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" name="Google Shape;3827;p64">
                <a:extLst>
                  <a:ext uri="{FF2B5EF4-FFF2-40B4-BE49-F238E27FC236}">
                    <a16:creationId xmlns:a16="http://schemas.microsoft.com/office/drawing/2014/main" id="{5E99A63E-2DC1-4F37-1EA0-9A79A2148C2E}"/>
                  </a:ext>
                </a:extLst>
              </p:cNvPr>
              <p:cNvSpPr/>
              <p:nvPr/>
            </p:nvSpPr>
            <p:spPr>
              <a:xfrm>
                <a:off x="3561650" y="872175"/>
                <a:ext cx="643725" cy="478975"/>
              </a:xfrm>
              <a:custGeom>
                <a:avLst/>
                <a:gdLst/>
                <a:ahLst/>
                <a:cxnLst/>
                <a:rect l="l" t="t" r="r" b="b"/>
                <a:pathLst>
                  <a:path w="25749" h="19159" extrusionOk="0">
                    <a:moveTo>
                      <a:pt x="9998" y="418"/>
                    </a:moveTo>
                    <a:lnTo>
                      <a:pt x="11798" y="2475"/>
                    </a:lnTo>
                    <a:cubicBezTo>
                      <a:pt x="11830" y="2507"/>
                      <a:pt x="11894" y="2539"/>
                      <a:pt x="11959" y="2539"/>
                    </a:cubicBezTo>
                    <a:lnTo>
                      <a:pt x="22084" y="2539"/>
                    </a:lnTo>
                    <a:lnTo>
                      <a:pt x="25299" y="18740"/>
                    </a:lnTo>
                    <a:lnTo>
                      <a:pt x="5015" y="18740"/>
                    </a:lnTo>
                    <a:lnTo>
                      <a:pt x="483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2"/>
                      <a:pt x="33" y="64"/>
                    </a:cubicBezTo>
                    <a:cubicBezTo>
                      <a:pt x="1" y="129"/>
                      <a:pt x="1" y="193"/>
                      <a:pt x="1" y="257"/>
                    </a:cubicBezTo>
                    <a:lnTo>
                      <a:pt x="4630" y="18997"/>
                    </a:lnTo>
                    <a:cubicBezTo>
                      <a:pt x="4662" y="19094"/>
                      <a:pt x="4758" y="19158"/>
                      <a:pt x="4855" y="19158"/>
                    </a:cubicBezTo>
                    <a:lnTo>
                      <a:pt x="25556" y="19158"/>
                    </a:lnTo>
                    <a:cubicBezTo>
                      <a:pt x="25620" y="19158"/>
                      <a:pt x="25652" y="19126"/>
                      <a:pt x="25716" y="19094"/>
                    </a:cubicBezTo>
                    <a:cubicBezTo>
                      <a:pt x="25749" y="19030"/>
                      <a:pt x="25749" y="18965"/>
                      <a:pt x="25749" y="18901"/>
                    </a:cubicBezTo>
                    <a:lnTo>
                      <a:pt x="22470" y="2282"/>
                    </a:lnTo>
                    <a:cubicBezTo>
                      <a:pt x="22438" y="2186"/>
                      <a:pt x="22373" y="2122"/>
                      <a:pt x="22277" y="2122"/>
                    </a:cubicBezTo>
                    <a:lnTo>
                      <a:pt x="12063" y="2122"/>
                    </a:lnTo>
                    <a:lnTo>
                      <a:pt x="10255" y="64"/>
                    </a:lnTo>
                    <a:cubicBezTo>
                      <a:pt x="10191" y="32"/>
                      <a:pt x="10159" y="0"/>
                      <a:pt x="100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Google Shape;3828;p64">
                <a:extLst>
                  <a:ext uri="{FF2B5EF4-FFF2-40B4-BE49-F238E27FC236}">
                    <a16:creationId xmlns:a16="http://schemas.microsoft.com/office/drawing/2014/main" id="{D73A0951-1BB2-7468-6538-EBE72A0BC941}"/>
                  </a:ext>
                </a:extLst>
              </p:cNvPr>
              <p:cNvSpPr/>
              <p:nvPr/>
            </p:nvSpPr>
            <p:spPr>
              <a:xfrm>
                <a:off x="4486625" y="1409775"/>
                <a:ext cx="6943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27773" h="16459" extrusionOk="0">
                    <a:moveTo>
                      <a:pt x="1961" y="1"/>
                    </a:moveTo>
                    <a:cubicBezTo>
                      <a:pt x="868" y="1"/>
                      <a:pt x="0" y="901"/>
                      <a:pt x="0" y="1994"/>
                    </a:cubicBezTo>
                    <a:lnTo>
                      <a:pt x="0" y="14498"/>
                    </a:lnTo>
                    <a:cubicBezTo>
                      <a:pt x="0" y="15591"/>
                      <a:pt x="868" y="16459"/>
                      <a:pt x="1961" y="16459"/>
                    </a:cubicBezTo>
                    <a:lnTo>
                      <a:pt x="25812" y="16459"/>
                    </a:lnTo>
                    <a:cubicBezTo>
                      <a:pt x="26873" y="16459"/>
                      <a:pt x="27773" y="15591"/>
                      <a:pt x="27773" y="14498"/>
                    </a:cubicBezTo>
                    <a:lnTo>
                      <a:pt x="27773" y="1994"/>
                    </a:lnTo>
                    <a:cubicBezTo>
                      <a:pt x="27773" y="901"/>
                      <a:pt x="26873" y="1"/>
                      <a:pt x="258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Google Shape;3829;p64">
                <a:extLst>
                  <a:ext uri="{FF2B5EF4-FFF2-40B4-BE49-F238E27FC236}">
                    <a16:creationId xmlns:a16="http://schemas.microsoft.com/office/drawing/2014/main" id="{9435F249-8264-1E9A-80C2-63402A4098CB}"/>
                  </a:ext>
                </a:extLst>
              </p:cNvPr>
              <p:cNvSpPr/>
              <p:nvPr/>
            </p:nvSpPr>
            <p:spPr>
              <a:xfrm>
                <a:off x="4481000" y="1404950"/>
                <a:ext cx="704775" cy="421125"/>
              </a:xfrm>
              <a:custGeom>
                <a:avLst/>
                <a:gdLst/>
                <a:ahLst/>
                <a:cxnLst/>
                <a:rect l="l" t="t" r="r" b="b"/>
                <a:pathLst>
                  <a:path w="28191" h="16845" extrusionOk="0">
                    <a:moveTo>
                      <a:pt x="26037" y="419"/>
                    </a:moveTo>
                    <a:cubicBezTo>
                      <a:pt x="27001" y="419"/>
                      <a:pt x="27773" y="1190"/>
                      <a:pt x="27773" y="2187"/>
                    </a:cubicBezTo>
                    <a:lnTo>
                      <a:pt x="27773" y="14691"/>
                    </a:lnTo>
                    <a:cubicBezTo>
                      <a:pt x="27773" y="15655"/>
                      <a:pt x="27001" y="16427"/>
                      <a:pt x="26037" y="16427"/>
                    </a:cubicBezTo>
                    <a:lnTo>
                      <a:pt x="2186" y="16427"/>
                    </a:lnTo>
                    <a:cubicBezTo>
                      <a:pt x="1222" y="16427"/>
                      <a:pt x="418" y="15655"/>
                      <a:pt x="418" y="14691"/>
                    </a:cubicBezTo>
                    <a:lnTo>
                      <a:pt x="418" y="2187"/>
                    </a:lnTo>
                    <a:cubicBezTo>
                      <a:pt x="418" y="1190"/>
                      <a:pt x="1222" y="419"/>
                      <a:pt x="2186" y="419"/>
                    </a:cubicBezTo>
                    <a:close/>
                    <a:moveTo>
                      <a:pt x="2186" y="1"/>
                    </a:moveTo>
                    <a:cubicBezTo>
                      <a:pt x="964" y="1"/>
                      <a:pt x="0" y="965"/>
                      <a:pt x="0" y="2187"/>
                    </a:cubicBezTo>
                    <a:lnTo>
                      <a:pt x="0" y="14691"/>
                    </a:lnTo>
                    <a:cubicBezTo>
                      <a:pt x="0" y="15880"/>
                      <a:pt x="964" y="16845"/>
                      <a:pt x="2186" y="16845"/>
                    </a:cubicBezTo>
                    <a:lnTo>
                      <a:pt x="26037" y="16845"/>
                    </a:lnTo>
                    <a:cubicBezTo>
                      <a:pt x="27226" y="16845"/>
                      <a:pt x="28191" y="15880"/>
                      <a:pt x="28191" y="14691"/>
                    </a:cubicBezTo>
                    <a:lnTo>
                      <a:pt x="28191" y="2187"/>
                    </a:lnTo>
                    <a:cubicBezTo>
                      <a:pt x="28191" y="965"/>
                      <a:pt x="27226" y="1"/>
                      <a:pt x="26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Google Shape;3830;p64">
                <a:extLst>
                  <a:ext uri="{FF2B5EF4-FFF2-40B4-BE49-F238E27FC236}">
                    <a16:creationId xmlns:a16="http://schemas.microsoft.com/office/drawing/2014/main" id="{39902618-1697-4EAC-E121-D907DB1E33EE}"/>
                  </a:ext>
                </a:extLst>
              </p:cNvPr>
              <p:cNvSpPr/>
              <p:nvPr/>
            </p:nvSpPr>
            <p:spPr>
              <a:xfrm>
                <a:off x="4486625" y="1487725"/>
                <a:ext cx="6943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27773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27773" y="5980"/>
                    </a:lnTo>
                    <a:lnTo>
                      <a:pt x="277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Google Shape;3831;p64">
                <a:extLst>
                  <a:ext uri="{FF2B5EF4-FFF2-40B4-BE49-F238E27FC236}">
                    <a16:creationId xmlns:a16="http://schemas.microsoft.com/office/drawing/2014/main" id="{A825E366-30EC-23B5-C5D7-077DDA71C208}"/>
                  </a:ext>
                </a:extLst>
              </p:cNvPr>
              <p:cNvSpPr/>
              <p:nvPr/>
            </p:nvSpPr>
            <p:spPr>
              <a:xfrm>
                <a:off x="4481000" y="1482900"/>
                <a:ext cx="704775" cy="159150"/>
              </a:xfrm>
              <a:custGeom>
                <a:avLst/>
                <a:gdLst/>
                <a:ahLst/>
                <a:cxnLst/>
                <a:rect l="l" t="t" r="r" b="b"/>
                <a:pathLst>
                  <a:path w="28191" h="6366" extrusionOk="0">
                    <a:moveTo>
                      <a:pt x="27773" y="419"/>
                    </a:moveTo>
                    <a:lnTo>
                      <a:pt x="27773" y="5948"/>
                    </a:lnTo>
                    <a:lnTo>
                      <a:pt x="418" y="5948"/>
                    </a:lnTo>
                    <a:lnTo>
                      <a:pt x="418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6" y="33"/>
                      <a:pt x="64" y="65"/>
                    </a:cubicBezTo>
                    <a:cubicBezTo>
                      <a:pt x="32" y="97"/>
                      <a:pt x="0" y="162"/>
                      <a:pt x="0" y="194"/>
                    </a:cubicBezTo>
                    <a:lnTo>
                      <a:pt x="0" y="6173"/>
                    </a:lnTo>
                    <a:cubicBezTo>
                      <a:pt x="0" y="6205"/>
                      <a:pt x="32" y="6269"/>
                      <a:pt x="64" y="6301"/>
                    </a:cubicBezTo>
                    <a:cubicBezTo>
                      <a:pt x="96" y="6365"/>
                      <a:pt x="161" y="6365"/>
                      <a:pt x="225" y="6365"/>
                    </a:cubicBezTo>
                    <a:lnTo>
                      <a:pt x="27998" y="6365"/>
                    </a:lnTo>
                    <a:cubicBezTo>
                      <a:pt x="28030" y="6365"/>
                      <a:pt x="28094" y="6365"/>
                      <a:pt x="28126" y="6301"/>
                    </a:cubicBezTo>
                    <a:cubicBezTo>
                      <a:pt x="28191" y="6269"/>
                      <a:pt x="28191" y="6205"/>
                      <a:pt x="28191" y="6173"/>
                    </a:cubicBezTo>
                    <a:lnTo>
                      <a:pt x="28191" y="194"/>
                    </a:lnTo>
                    <a:cubicBezTo>
                      <a:pt x="28191" y="162"/>
                      <a:pt x="28191" y="97"/>
                      <a:pt x="28126" y="65"/>
                    </a:cubicBezTo>
                    <a:cubicBezTo>
                      <a:pt x="28094" y="33"/>
                      <a:pt x="28030" y="1"/>
                      <a:pt x="27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Google Shape;3832;p64">
                <a:extLst>
                  <a:ext uri="{FF2B5EF4-FFF2-40B4-BE49-F238E27FC236}">
                    <a16:creationId xmlns:a16="http://schemas.microsoft.com/office/drawing/2014/main" id="{9C9BD634-AA97-03D2-E9CB-F9FBEEC039A6}"/>
                  </a:ext>
                </a:extLst>
              </p:cNvPr>
              <p:cNvSpPr/>
              <p:nvPr/>
            </p:nvSpPr>
            <p:spPr>
              <a:xfrm>
                <a:off x="4976025" y="1726400"/>
                <a:ext cx="578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316" extrusionOk="0">
                    <a:moveTo>
                      <a:pt x="1157" y="1"/>
                    </a:moveTo>
                    <a:cubicBezTo>
                      <a:pt x="514" y="1"/>
                      <a:pt x="0" y="515"/>
                      <a:pt x="0" y="1158"/>
                    </a:cubicBezTo>
                    <a:cubicBezTo>
                      <a:pt x="0" y="1801"/>
                      <a:pt x="514" y="2315"/>
                      <a:pt x="1157" y="2315"/>
                    </a:cubicBezTo>
                    <a:cubicBezTo>
                      <a:pt x="1800" y="2315"/>
                      <a:pt x="2314" y="1801"/>
                      <a:pt x="2314" y="1158"/>
                    </a:cubicBezTo>
                    <a:cubicBezTo>
                      <a:pt x="2314" y="515"/>
                      <a:pt x="1800" y="1"/>
                      <a:pt x="1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4" name="Google Shape;3833;p64">
                <a:extLst>
                  <a:ext uri="{FF2B5EF4-FFF2-40B4-BE49-F238E27FC236}">
                    <a16:creationId xmlns:a16="http://schemas.microsoft.com/office/drawing/2014/main" id="{F2D51830-9AFB-6D65-5705-C2284F7D9034}"/>
                  </a:ext>
                </a:extLst>
              </p:cNvPr>
              <p:cNvSpPr/>
              <p:nvPr/>
            </p:nvSpPr>
            <p:spPr>
              <a:xfrm>
                <a:off x="4970375" y="1720775"/>
                <a:ext cx="691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66" extrusionOk="0">
                    <a:moveTo>
                      <a:pt x="1383" y="451"/>
                    </a:moveTo>
                    <a:cubicBezTo>
                      <a:pt x="1898" y="451"/>
                      <a:pt x="2348" y="869"/>
                      <a:pt x="2348" y="1383"/>
                    </a:cubicBezTo>
                    <a:cubicBezTo>
                      <a:pt x="2348" y="1929"/>
                      <a:pt x="1898" y="2347"/>
                      <a:pt x="1383" y="2347"/>
                    </a:cubicBezTo>
                    <a:cubicBezTo>
                      <a:pt x="869" y="2347"/>
                      <a:pt x="451" y="1929"/>
                      <a:pt x="451" y="1383"/>
                    </a:cubicBezTo>
                    <a:cubicBezTo>
                      <a:pt x="451" y="869"/>
                      <a:pt x="869" y="451"/>
                      <a:pt x="1383" y="451"/>
                    </a:cubicBezTo>
                    <a:close/>
                    <a:moveTo>
                      <a:pt x="1383" y="1"/>
                    </a:moveTo>
                    <a:cubicBezTo>
                      <a:pt x="644" y="1"/>
                      <a:pt x="1" y="643"/>
                      <a:pt x="1" y="1383"/>
                    </a:cubicBezTo>
                    <a:cubicBezTo>
                      <a:pt x="1" y="2154"/>
                      <a:pt x="644" y="2765"/>
                      <a:pt x="1383" y="2765"/>
                    </a:cubicBezTo>
                    <a:cubicBezTo>
                      <a:pt x="2155" y="2765"/>
                      <a:pt x="2765" y="2154"/>
                      <a:pt x="2765" y="1383"/>
                    </a:cubicBezTo>
                    <a:cubicBezTo>
                      <a:pt x="2765" y="643"/>
                      <a:pt x="2155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5" name="Google Shape;3834;p64">
                <a:extLst>
                  <a:ext uri="{FF2B5EF4-FFF2-40B4-BE49-F238E27FC236}">
                    <a16:creationId xmlns:a16="http://schemas.microsoft.com/office/drawing/2014/main" id="{536B076E-246C-778E-F37A-46657021D773}"/>
                  </a:ext>
                </a:extLst>
              </p:cNvPr>
              <p:cNvSpPr/>
              <p:nvPr/>
            </p:nvSpPr>
            <p:spPr>
              <a:xfrm>
                <a:off x="5056375" y="1726400"/>
                <a:ext cx="586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16" extrusionOk="0">
                    <a:moveTo>
                      <a:pt x="1190" y="1"/>
                    </a:moveTo>
                    <a:cubicBezTo>
                      <a:pt x="547" y="1"/>
                      <a:pt x="0" y="515"/>
                      <a:pt x="0" y="1158"/>
                    </a:cubicBezTo>
                    <a:cubicBezTo>
                      <a:pt x="0" y="1801"/>
                      <a:pt x="547" y="2315"/>
                      <a:pt x="1190" y="2315"/>
                    </a:cubicBezTo>
                    <a:cubicBezTo>
                      <a:pt x="1801" y="2315"/>
                      <a:pt x="2347" y="1801"/>
                      <a:pt x="2347" y="1158"/>
                    </a:cubicBezTo>
                    <a:cubicBezTo>
                      <a:pt x="2347" y="515"/>
                      <a:pt x="1801" y="1"/>
                      <a:pt x="11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Google Shape;3835;p64">
                <a:extLst>
                  <a:ext uri="{FF2B5EF4-FFF2-40B4-BE49-F238E27FC236}">
                    <a16:creationId xmlns:a16="http://schemas.microsoft.com/office/drawing/2014/main" id="{5A124A68-FCCE-6341-3609-10B6BDC7707E}"/>
                  </a:ext>
                </a:extLst>
              </p:cNvPr>
              <p:cNvSpPr/>
              <p:nvPr/>
            </p:nvSpPr>
            <p:spPr>
              <a:xfrm>
                <a:off x="5051550" y="1720775"/>
                <a:ext cx="68325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2766" extrusionOk="0">
                    <a:moveTo>
                      <a:pt x="1383" y="451"/>
                    </a:moveTo>
                    <a:cubicBezTo>
                      <a:pt x="1897" y="451"/>
                      <a:pt x="2315" y="869"/>
                      <a:pt x="2315" y="1383"/>
                    </a:cubicBezTo>
                    <a:cubicBezTo>
                      <a:pt x="2315" y="1929"/>
                      <a:pt x="1897" y="2347"/>
                      <a:pt x="1383" y="2347"/>
                    </a:cubicBezTo>
                    <a:cubicBezTo>
                      <a:pt x="836" y="2347"/>
                      <a:pt x="418" y="1929"/>
                      <a:pt x="418" y="1383"/>
                    </a:cubicBezTo>
                    <a:cubicBezTo>
                      <a:pt x="418" y="869"/>
                      <a:pt x="836" y="451"/>
                      <a:pt x="1383" y="451"/>
                    </a:cubicBezTo>
                    <a:close/>
                    <a:moveTo>
                      <a:pt x="1383" y="1"/>
                    </a:moveTo>
                    <a:cubicBezTo>
                      <a:pt x="611" y="1"/>
                      <a:pt x="1" y="643"/>
                      <a:pt x="1" y="1383"/>
                    </a:cubicBezTo>
                    <a:cubicBezTo>
                      <a:pt x="1" y="2154"/>
                      <a:pt x="611" y="2765"/>
                      <a:pt x="1383" y="2765"/>
                    </a:cubicBezTo>
                    <a:cubicBezTo>
                      <a:pt x="2122" y="2765"/>
                      <a:pt x="2733" y="2154"/>
                      <a:pt x="2733" y="1383"/>
                    </a:cubicBezTo>
                    <a:cubicBezTo>
                      <a:pt x="2733" y="643"/>
                      <a:pt x="2122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Google Shape;3836;p64">
                <a:extLst>
                  <a:ext uri="{FF2B5EF4-FFF2-40B4-BE49-F238E27FC236}">
                    <a16:creationId xmlns:a16="http://schemas.microsoft.com/office/drawing/2014/main" id="{02F16A32-037E-716C-44FF-E3A6AE5CEFB8}"/>
                  </a:ext>
                </a:extLst>
              </p:cNvPr>
              <p:cNvSpPr/>
              <p:nvPr/>
            </p:nvSpPr>
            <p:spPr>
              <a:xfrm>
                <a:off x="2203550" y="1434700"/>
                <a:ext cx="830975" cy="432350"/>
              </a:xfrm>
              <a:custGeom>
                <a:avLst/>
                <a:gdLst/>
                <a:ahLst/>
                <a:cxnLst/>
                <a:rect l="l" t="t" r="r" b="b"/>
                <a:pathLst>
                  <a:path w="33239" h="17294" extrusionOk="0">
                    <a:moveTo>
                      <a:pt x="1" y="0"/>
                    </a:moveTo>
                    <a:lnTo>
                      <a:pt x="1" y="17294"/>
                    </a:lnTo>
                    <a:lnTo>
                      <a:pt x="33238" y="17294"/>
                    </a:lnTo>
                    <a:lnTo>
                      <a:pt x="332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Google Shape;3837;p64">
                <a:extLst>
                  <a:ext uri="{FF2B5EF4-FFF2-40B4-BE49-F238E27FC236}">
                    <a16:creationId xmlns:a16="http://schemas.microsoft.com/office/drawing/2014/main" id="{96020A72-AF11-5BAB-A9FD-E7F99D457762}"/>
                  </a:ext>
                </a:extLst>
              </p:cNvPr>
              <p:cNvSpPr/>
              <p:nvPr/>
            </p:nvSpPr>
            <p:spPr>
              <a:xfrm>
                <a:off x="2198750" y="1429075"/>
                <a:ext cx="841400" cy="443600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7744" extrusionOk="0">
                    <a:moveTo>
                      <a:pt x="33205" y="418"/>
                    </a:moveTo>
                    <a:lnTo>
                      <a:pt x="33205" y="17326"/>
                    </a:lnTo>
                    <a:lnTo>
                      <a:pt x="418" y="17326"/>
                    </a:ln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6" y="32"/>
                      <a:pt x="64" y="64"/>
                    </a:cubicBezTo>
                    <a:cubicBezTo>
                      <a:pt x="0" y="97"/>
                      <a:pt x="0" y="161"/>
                      <a:pt x="0" y="225"/>
                    </a:cubicBezTo>
                    <a:lnTo>
                      <a:pt x="0" y="17519"/>
                    </a:lnTo>
                    <a:cubicBezTo>
                      <a:pt x="0" y="17583"/>
                      <a:pt x="0" y="17647"/>
                      <a:pt x="64" y="17680"/>
                    </a:cubicBezTo>
                    <a:cubicBezTo>
                      <a:pt x="96" y="17712"/>
                      <a:pt x="161" y="17744"/>
                      <a:pt x="193" y="17744"/>
                    </a:cubicBezTo>
                    <a:lnTo>
                      <a:pt x="33430" y="17744"/>
                    </a:lnTo>
                    <a:cubicBezTo>
                      <a:pt x="33494" y="17744"/>
                      <a:pt x="33527" y="17712"/>
                      <a:pt x="33591" y="17680"/>
                    </a:cubicBezTo>
                    <a:cubicBezTo>
                      <a:pt x="33623" y="17647"/>
                      <a:pt x="33655" y="17583"/>
                      <a:pt x="33655" y="17519"/>
                    </a:cubicBezTo>
                    <a:lnTo>
                      <a:pt x="33655" y="225"/>
                    </a:lnTo>
                    <a:cubicBezTo>
                      <a:pt x="33655" y="161"/>
                      <a:pt x="33623" y="97"/>
                      <a:pt x="33591" y="64"/>
                    </a:cubicBezTo>
                    <a:cubicBezTo>
                      <a:pt x="33527" y="32"/>
                      <a:pt x="33494" y="0"/>
                      <a:pt x="33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Google Shape;3838;p64">
                <a:extLst>
                  <a:ext uri="{FF2B5EF4-FFF2-40B4-BE49-F238E27FC236}">
                    <a16:creationId xmlns:a16="http://schemas.microsoft.com/office/drawing/2014/main" id="{0B5098F2-BBEE-8972-304A-1AC84B0F9E8F}"/>
                  </a:ext>
                </a:extLst>
              </p:cNvPr>
              <p:cNvSpPr/>
              <p:nvPr/>
            </p:nvSpPr>
            <p:spPr>
              <a:xfrm>
                <a:off x="2203550" y="1434700"/>
                <a:ext cx="830975" cy="76350"/>
              </a:xfrm>
              <a:custGeom>
                <a:avLst/>
                <a:gdLst/>
                <a:ahLst/>
                <a:cxnLst/>
                <a:rect l="l" t="t" r="r" b="b"/>
                <a:pathLst>
                  <a:path w="33239" h="3054" extrusionOk="0">
                    <a:moveTo>
                      <a:pt x="1" y="0"/>
                    </a:moveTo>
                    <a:lnTo>
                      <a:pt x="1" y="3054"/>
                    </a:lnTo>
                    <a:lnTo>
                      <a:pt x="33238" y="3054"/>
                    </a:lnTo>
                    <a:lnTo>
                      <a:pt x="332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Google Shape;3839;p64">
                <a:extLst>
                  <a:ext uri="{FF2B5EF4-FFF2-40B4-BE49-F238E27FC236}">
                    <a16:creationId xmlns:a16="http://schemas.microsoft.com/office/drawing/2014/main" id="{E6C2DB90-C8F7-C891-5CF1-00A77125ECA6}"/>
                  </a:ext>
                </a:extLst>
              </p:cNvPr>
              <p:cNvSpPr/>
              <p:nvPr/>
            </p:nvSpPr>
            <p:spPr>
              <a:xfrm>
                <a:off x="2198750" y="1429075"/>
                <a:ext cx="841400" cy="87600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3504" extrusionOk="0">
                    <a:moveTo>
                      <a:pt x="33205" y="418"/>
                    </a:moveTo>
                    <a:lnTo>
                      <a:pt x="33205" y="3054"/>
                    </a:lnTo>
                    <a:lnTo>
                      <a:pt x="418" y="3054"/>
                    </a:ln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6" y="32"/>
                      <a:pt x="64" y="64"/>
                    </a:cubicBezTo>
                    <a:cubicBezTo>
                      <a:pt x="0" y="97"/>
                      <a:pt x="0" y="161"/>
                      <a:pt x="0" y="225"/>
                    </a:cubicBezTo>
                    <a:lnTo>
                      <a:pt x="0" y="3279"/>
                    </a:lnTo>
                    <a:cubicBezTo>
                      <a:pt x="0" y="3343"/>
                      <a:pt x="0" y="3407"/>
                      <a:pt x="64" y="3440"/>
                    </a:cubicBezTo>
                    <a:cubicBezTo>
                      <a:pt x="96" y="3472"/>
                      <a:pt x="161" y="3504"/>
                      <a:pt x="193" y="3504"/>
                    </a:cubicBezTo>
                    <a:lnTo>
                      <a:pt x="33430" y="3504"/>
                    </a:lnTo>
                    <a:cubicBezTo>
                      <a:pt x="33494" y="3504"/>
                      <a:pt x="33527" y="3472"/>
                      <a:pt x="33591" y="3440"/>
                    </a:cubicBezTo>
                    <a:cubicBezTo>
                      <a:pt x="33623" y="3407"/>
                      <a:pt x="33655" y="3343"/>
                      <a:pt x="33655" y="3279"/>
                    </a:cubicBezTo>
                    <a:lnTo>
                      <a:pt x="33655" y="225"/>
                    </a:lnTo>
                    <a:cubicBezTo>
                      <a:pt x="33655" y="161"/>
                      <a:pt x="33623" y="97"/>
                      <a:pt x="33591" y="64"/>
                    </a:cubicBezTo>
                    <a:cubicBezTo>
                      <a:pt x="33527" y="32"/>
                      <a:pt x="33494" y="0"/>
                      <a:pt x="33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Google Shape;3840;p64">
                <a:extLst>
                  <a:ext uri="{FF2B5EF4-FFF2-40B4-BE49-F238E27FC236}">
                    <a16:creationId xmlns:a16="http://schemas.microsoft.com/office/drawing/2014/main" id="{669F7505-91FF-1181-749D-D7BCDE292AC1}"/>
                  </a:ext>
                </a:extLst>
              </p:cNvPr>
              <p:cNvSpPr/>
              <p:nvPr/>
            </p:nvSpPr>
            <p:spPr>
              <a:xfrm>
                <a:off x="2328925" y="1603450"/>
                <a:ext cx="580225" cy="123775"/>
              </a:xfrm>
              <a:custGeom>
                <a:avLst/>
                <a:gdLst/>
                <a:ahLst/>
                <a:cxnLst/>
                <a:rect l="l" t="t" r="r" b="b"/>
                <a:pathLst>
                  <a:path w="23209" h="4951" extrusionOk="0">
                    <a:moveTo>
                      <a:pt x="0" y="1"/>
                    </a:moveTo>
                    <a:lnTo>
                      <a:pt x="0" y="4951"/>
                    </a:lnTo>
                    <a:lnTo>
                      <a:pt x="23209" y="4951"/>
                    </a:lnTo>
                    <a:lnTo>
                      <a:pt x="232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Google Shape;3841;p64">
                <a:extLst>
                  <a:ext uri="{FF2B5EF4-FFF2-40B4-BE49-F238E27FC236}">
                    <a16:creationId xmlns:a16="http://schemas.microsoft.com/office/drawing/2014/main" id="{66E4816D-CC5E-B530-24F9-684A2ADAD373}"/>
                  </a:ext>
                </a:extLst>
              </p:cNvPr>
              <p:cNvSpPr/>
              <p:nvPr/>
            </p:nvSpPr>
            <p:spPr>
              <a:xfrm>
                <a:off x="2323300" y="1597825"/>
                <a:ext cx="591475" cy="135025"/>
              </a:xfrm>
              <a:custGeom>
                <a:avLst/>
                <a:gdLst/>
                <a:ahLst/>
                <a:cxnLst/>
                <a:rect l="l" t="t" r="r" b="b"/>
                <a:pathLst>
                  <a:path w="23659" h="5401" extrusionOk="0">
                    <a:moveTo>
                      <a:pt x="23241" y="418"/>
                    </a:moveTo>
                    <a:lnTo>
                      <a:pt x="23241" y="4983"/>
                    </a:lnTo>
                    <a:lnTo>
                      <a:pt x="418" y="4983"/>
                    </a:lnTo>
                    <a:lnTo>
                      <a:pt x="418" y="418"/>
                    </a:lnTo>
                    <a:close/>
                    <a:moveTo>
                      <a:pt x="225" y="0"/>
                    </a:moveTo>
                    <a:cubicBezTo>
                      <a:pt x="161" y="0"/>
                      <a:pt x="97" y="33"/>
                      <a:pt x="65" y="65"/>
                    </a:cubicBezTo>
                    <a:cubicBezTo>
                      <a:pt x="33" y="97"/>
                      <a:pt x="0" y="161"/>
                      <a:pt x="0" y="226"/>
                    </a:cubicBezTo>
                    <a:lnTo>
                      <a:pt x="0" y="5176"/>
                    </a:lnTo>
                    <a:cubicBezTo>
                      <a:pt x="0" y="5240"/>
                      <a:pt x="33" y="5304"/>
                      <a:pt x="65" y="5336"/>
                    </a:cubicBezTo>
                    <a:cubicBezTo>
                      <a:pt x="97" y="5369"/>
                      <a:pt x="161" y="5401"/>
                      <a:pt x="225" y="5401"/>
                    </a:cubicBezTo>
                    <a:lnTo>
                      <a:pt x="23434" y="5401"/>
                    </a:lnTo>
                    <a:cubicBezTo>
                      <a:pt x="23498" y="5401"/>
                      <a:pt x="23562" y="5369"/>
                      <a:pt x="23594" y="5336"/>
                    </a:cubicBezTo>
                    <a:cubicBezTo>
                      <a:pt x="23627" y="5304"/>
                      <a:pt x="23659" y="5240"/>
                      <a:pt x="23659" y="5176"/>
                    </a:cubicBezTo>
                    <a:lnTo>
                      <a:pt x="23659" y="226"/>
                    </a:lnTo>
                    <a:cubicBezTo>
                      <a:pt x="23659" y="161"/>
                      <a:pt x="23627" y="97"/>
                      <a:pt x="23594" y="65"/>
                    </a:cubicBezTo>
                    <a:cubicBezTo>
                      <a:pt x="23562" y="33"/>
                      <a:pt x="23498" y="0"/>
                      <a:pt x="234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Google Shape;3842;p64">
                <a:extLst>
                  <a:ext uri="{FF2B5EF4-FFF2-40B4-BE49-F238E27FC236}">
                    <a16:creationId xmlns:a16="http://schemas.microsoft.com/office/drawing/2014/main" id="{BCC0E8BC-78B2-B589-ED25-4BB48628F3FE}"/>
                  </a:ext>
                </a:extLst>
              </p:cNvPr>
              <p:cNvSpPr/>
              <p:nvPr/>
            </p:nvSpPr>
            <p:spPr>
              <a:xfrm>
                <a:off x="2357050" y="1644425"/>
                <a:ext cx="458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866" extrusionOk="0">
                    <a:moveTo>
                      <a:pt x="708" y="1"/>
                    </a:moveTo>
                    <a:lnTo>
                      <a:pt x="804" y="708"/>
                    </a:lnTo>
                    <a:lnTo>
                      <a:pt x="225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33" y="1222"/>
                    </a:lnTo>
                    <a:lnTo>
                      <a:pt x="225" y="1576"/>
                    </a:lnTo>
                    <a:lnTo>
                      <a:pt x="804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1" y="1158"/>
                    </a:lnTo>
                    <a:lnTo>
                      <a:pt x="1608" y="1608"/>
                    </a:lnTo>
                    <a:lnTo>
                      <a:pt x="1833" y="1255"/>
                    </a:lnTo>
                    <a:lnTo>
                      <a:pt x="1190" y="933"/>
                    </a:lnTo>
                    <a:lnTo>
                      <a:pt x="1833" y="612"/>
                    </a:lnTo>
                    <a:lnTo>
                      <a:pt x="1608" y="258"/>
                    </a:lnTo>
                    <a:lnTo>
                      <a:pt x="1061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Google Shape;3843;p64">
                <a:extLst>
                  <a:ext uri="{FF2B5EF4-FFF2-40B4-BE49-F238E27FC236}">
                    <a16:creationId xmlns:a16="http://schemas.microsoft.com/office/drawing/2014/main" id="{1A3ABFFF-FF6B-BA9C-C6E9-EF7A48574AE3}"/>
                  </a:ext>
                </a:extLst>
              </p:cNvPr>
              <p:cNvSpPr/>
              <p:nvPr/>
            </p:nvSpPr>
            <p:spPr>
              <a:xfrm>
                <a:off x="24173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7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193" y="1576"/>
                    </a:lnTo>
                    <a:lnTo>
                      <a:pt x="772" y="1158"/>
                    </a:lnTo>
                    <a:lnTo>
                      <a:pt x="707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0" y="1255"/>
                    </a:lnTo>
                    <a:lnTo>
                      <a:pt x="1157" y="933"/>
                    </a:lnTo>
                    <a:lnTo>
                      <a:pt x="1800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Google Shape;3844;p64">
                <a:extLst>
                  <a:ext uri="{FF2B5EF4-FFF2-40B4-BE49-F238E27FC236}">
                    <a16:creationId xmlns:a16="http://schemas.microsoft.com/office/drawing/2014/main" id="{29E57BAE-B3A0-23EE-B185-33B1176F9B89}"/>
                  </a:ext>
                </a:extLst>
              </p:cNvPr>
              <p:cNvSpPr/>
              <p:nvPr/>
            </p:nvSpPr>
            <p:spPr>
              <a:xfrm>
                <a:off x="2476775" y="1644425"/>
                <a:ext cx="45050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44" y="933"/>
                    </a:lnTo>
                    <a:lnTo>
                      <a:pt x="33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2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90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62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Google Shape;3845;p64">
                <a:extLst>
                  <a:ext uri="{FF2B5EF4-FFF2-40B4-BE49-F238E27FC236}">
                    <a16:creationId xmlns:a16="http://schemas.microsoft.com/office/drawing/2014/main" id="{1B59128B-F298-DF3A-79A9-2B66493FFF3B}"/>
                  </a:ext>
                </a:extLst>
              </p:cNvPr>
              <p:cNvSpPr/>
              <p:nvPr/>
            </p:nvSpPr>
            <p:spPr>
              <a:xfrm>
                <a:off x="2537050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12" y="933"/>
                    </a:lnTo>
                    <a:lnTo>
                      <a:pt x="1" y="1222"/>
                    </a:lnTo>
                    <a:lnTo>
                      <a:pt x="194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094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29" y="676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Google Shape;3846;p64">
                <a:extLst>
                  <a:ext uri="{FF2B5EF4-FFF2-40B4-BE49-F238E27FC236}">
                    <a16:creationId xmlns:a16="http://schemas.microsoft.com/office/drawing/2014/main" id="{B50C8142-25C6-CBF2-1DE3-A2E71422478B}"/>
                  </a:ext>
                </a:extLst>
              </p:cNvPr>
              <p:cNvSpPr/>
              <p:nvPr/>
            </p:nvSpPr>
            <p:spPr>
              <a:xfrm>
                <a:off x="25965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Google Shape;3847;p64">
                <a:extLst>
                  <a:ext uri="{FF2B5EF4-FFF2-40B4-BE49-F238E27FC236}">
                    <a16:creationId xmlns:a16="http://schemas.microsoft.com/office/drawing/2014/main" id="{8D0E76A4-F0F8-C1E2-3261-1DA071F8F17B}"/>
                  </a:ext>
                </a:extLst>
              </p:cNvPr>
              <p:cNvSpPr/>
              <p:nvPr/>
            </p:nvSpPr>
            <p:spPr>
              <a:xfrm>
                <a:off x="2656000" y="1644425"/>
                <a:ext cx="458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866" extrusionOk="0">
                    <a:moveTo>
                      <a:pt x="707" y="1"/>
                    </a:moveTo>
                    <a:lnTo>
                      <a:pt x="804" y="708"/>
                    </a:lnTo>
                    <a:lnTo>
                      <a:pt x="225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32" y="1222"/>
                    </a:lnTo>
                    <a:lnTo>
                      <a:pt x="225" y="1576"/>
                    </a:lnTo>
                    <a:lnTo>
                      <a:pt x="804" y="1158"/>
                    </a:lnTo>
                    <a:lnTo>
                      <a:pt x="707" y="1865"/>
                    </a:lnTo>
                    <a:lnTo>
                      <a:pt x="1125" y="1865"/>
                    </a:lnTo>
                    <a:lnTo>
                      <a:pt x="1061" y="1158"/>
                    </a:lnTo>
                    <a:lnTo>
                      <a:pt x="1607" y="1608"/>
                    </a:lnTo>
                    <a:lnTo>
                      <a:pt x="1832" y="1255"/>
                    </a:lnTo>
                    <a:lnTo>
                      <a:pt x="1190" y="933"/>
                    </a:lnTo>
                    <a:lnTo>
                      <a:pt x="1832" y="612"/>
                    </a:lnTo>
                    <a:lnTo>
                      <a:pt x="1607" y="258"/>
                    </a:lnTo>
                    <a:lnTo>
                      <a:pt x="1061" y="676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Google Shape;3848;p64">
                <a:extLst>
                  <a:ext uri="{FF2B5EF4-FFF2-40B4-BE49-F238E27FC236}">
                    <a16:creationId xmlns:a16="http://schemas.microsoft.com/office/drawing/2014/main" id="{2327BC56-6B81-C789-8686-9F1674F51267}"/>
                  </a:ext>
                </a:extLst>
              </p:cNvPr>
              <p:cNvSpPr/>
              <p:nvPr/>
            </p:nvSpPr>
            <p:spPr>
              <a:xfrm>
                <a:off x="271627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7" y="1"/>
                    </a:moveTo>
                    <a:lnTo>
                      <a:pt x="771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193" y="1576"/>
                    </a:lnTo>
                    <a:lnTo>
                      <a:pt x="771" y="1158"/>
                    </a:lnTo>
                    <a:lnTo>
                      <a:pt x="707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7" y="1608"/>
                    </a:lnTo>
                    <a:lnTo>
                      <a:pt x="1800" y="1255"/>
                    </a:lnTo>
                    <a:lnTo>
                      <a:pt x="1157" y="933"/>
                    </a:lnTo>
                    <a:lnTo>
                      <a:pt x="1800" y="612"/>
                    </a:lnTo>
                    <a:lnTo>
                      <a:pt x="1607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0" name="Google Shape;3849;p64">
                <a:extLst>
                  <a:ext uri="{FF2B5EF4-FFF2-40B4-BE49-F238E27FC236}">
                    <a16:creationId xmlns:a16="http://schemas.microsoft.com/office/drawing/2014/main" id="{BDF6BB9B-D1B1-8541-CBE3-C99513607458}"/>
                  </a:ext>
                </a:extLst>
              </p:cNvPr>
              <p:cNvSpPr/>
              <p:nvPr/>
            </p:nvSpPr>
            <p:spPr>
              <a:xfrm>
                <a:off x="27757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44" y="933"/>
                    </a:lnTo>
                    <a:lnTo>
                      <a:pt x="33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1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90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61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1" name="Google Shape;3850;p64">
                <a:extLst>
                  <a:ext uri="{FF2B5EF4-FFF2-40B4-BE49-F238E27FC236}">
                    <a16:creationId xmlns:a16="http://schemas.microsoft.com/office/drawing/2014/main" id="{DE5A62CA-5845-5CC7-00C8-20340F860B46}"/>
                  </a:ext>
                </a:extLst>
              </p:cNvPr>
              <p:cNvSpPr/>
              <p:nvPr/>
            </p:nvSpPr>
            <p:spPr>
              <a:xfrm>
                <a:off x="2836000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676" y="1"/>
                    </a:moveTo>
                    <a:lnTo>
                      <a:pt x="772" y="708"/>
                    </a:lnTo>
                    <a:lnTo>
                      <a:pt x="193" y="290"/>
                    </a:lnTo>
                    <a:lnTo>
                      <a:pt x="1" y="612"/>
                    </a:lnTo>
                    <a:lnTo>
                      <a:pt x="611" y="933"/>
                    </a:lnTo>
                    <a:lnTo>
                      <a:pt x="1" y="1222"/>
                    </a:lnTo>
                    <a:lnTo>
                      <a:pt x="193" y="1576"/>
                    </a:lnTo>
                    <a:lnTo>
                      <a:pt x="772" y="1158"/>
                    </a:lnTo>
                    <a:lnTo>
                      <a:pt x="676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Google Shape;3851;p64">
                <a:extLst>
                  <a:ext uri="{FF2B5EF4-FFF2-40B4-BE49-F238E27FC236}">
                    <a16:creationId xmlns:a16="http://schemas.microsoft.com/office/drawing/2014/main" id="{BC18709A-B28E-FCF3-9F95-C61AFCE00A84}"/>
                  </a:ext>
                </a:extLst>
              </p:cNvPr>
              <p:cNvSpPr/>
              <p:nvPr/>
            </p:nvSpPr>
            <p:spPr>
              <a:xfrm>
                <a:off x="3166275" y="1069850"/>
                <a:ext cx="190500" cy="167175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6687" extrusionOk="0">
                    <a:moveTo>
                      <a:pt x="1" y="1"/>
                    </a:moveTo>
                    <a:lnTo>
                      <a:pt x="1" y="6687"/>
                    </a:lnTo>
                    <a:lnTo>
                      <a:pt x="7619" y="33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3" name="Google Shape;3852;p64">
                <a:extLst>
                  <a:ext uri="{FF2B5EF4-FFF2-40B4-BE49-F238E27FC236}">
                    <a16:creationId xmlns:a16="http://schemas.microsoft.com/office/drawing/2014/main" id="{552C58F1-81AC-1987-DCDA-89AAEDCE062B}"/>
                  </a:ext>
                </a:extLst>
              </p:cNvPr>
              <p:cNvSpPr/>
              <p:nvPr/>
            </p:nvSpPr>
            <p:spPr>
              <a:xfrm>
                <a:off x="5470225" y="2407075"/>
                <a:ext cx="341575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62" extrusionOk="0">
                    <a:moveTo>
                      <a:pt x="6815" y="0"/>
                    </a:moveTo>
                    <a:cubicBezTo>
                      <a:pt x="3055" y="0"/>
                      <a:pt x="1" y="3054"/>
                      <a:pt x="1" y="6815"/>
                    </a:cubicBezTo>
                    <a:cubicBezTo>
                      <a:pt x="1" y="10608"/>
                      <a:pt x="3055" y="13661"/>
                      <a:pt x="6815" y="13661"/>
                    </a:cubicBezTo>
                    <a:cubicBezTo>
                      <a:pt x="10608" y="13661"/>
                      <a:pt x="13662" y="10608"/>
                      <a:pt x="13662" y="6815"/>
                    </a:cubicBezTo>
                    <a:cubicBezTo>
                      <a:pt x="13662" y="3054"/>
                      <a:pt x="10608" y="0"/>
                      <a:pt x="6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Google Shape;3853;p64">
                <a:extLst>
                  <a:ext uri="{FF2B5EF4-FFF2-40B4-BE49-F238E27FC236}">
                    <a16:creationId xmlns:a16="http://schemas.microsoft.com/office/drawing/2014/main" id="{D19512DA-3CBB-CE48-8F7F-A7D050347231}"/>
                  </a:ext>
                </a:extLst>
              </p:cNvPr>
              <p:cNvSpPr/>
              <p:nvPr/>
            </p:nvSpPr>
            <p:spPr>
              <a:xfrm>
                <a:off x="5464600" y="2401425"/>
                <a:ext cx="352025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81" extrusionOk="0">
                    <a:moveTo>
                      <a:pt x="7040" y="451"/>
                    </a:moveTo>
                    <a:cubicBezTo>
                      <a:pt x="8873" y="451"/>
                      <a:pt x="10544" y="1190"/>
                      <a:pt x="11733" y="2380"/>
                    </a:cubicBezTo>
                    <a:cubicBezTo>
                      <a:pt x="12923" y="3569"/>
                      <a:pt x="13662" y="5241"/>
                      <a:pt x="13662" y="7041"/>
                    </a:cubicBezTo>
                    <a:cubicBezTo>
                      <a:pt x="13662" y="8873"/>
                      <a:pt x="12923" y="10544"/>
                      <a:pt x="11733" y="11734"/>
                    </a:cubicBezTo>
                    <a:cubicBezTo>
                      <a:pt x="10544" y="12923"/>
                      <a:pt x="8873" y="13662"/>
                      <a:pt x="7040" y="13662"/>
                    </a:cubicBezTo>
                    <a:cubicBezTo>
                      <a:pt x="5240" y="13662"/>
                      <a:pt x="3569" y="12923"/>
                      <a:pt x="2379" y="11734"/>
                    </a:cubicBezTo>
                    <a:cubicBezTo>
                      <a:pt x="1190" y="10544"/>
                      <a:pt x="451" y="8873"/>
                      <a:pt x="451" y="7041"/>
                    </a:cubicBezTo>
                    <a:cubicBezTo>
                      <a:pt x="451" y="5241"/>
                      <a:pt x="1190" y="3569"/>
                      <a:pt x="2379" y="2380"/>
                    </a:cubicBezTo>
                    <a:cubicBezTo>
                      <a:pt x="3569" y="1190"/>
                      <a:pt x="5240" y="451"/>
                      <a:pt x="7040" y="451"/>
                    </a:cubicBezTo>
                    <a:close/>
                    <a:moveTo>
                      <a:pt x="7040" y="1"/>
                    </a:moveTo>
                    <a:cubicBezTo>
                      <a:pt x="3183" y="1"/>
                      <a:pt x="1" y="3151"/>
                      <a:pt x="1" y="7041"/>
                    </a:cubicBezTo>
                    <a:cubicBezTo>
                      <a:pt x="1" y="10930"/>
                      <a:pt x="3183" y="14080"/>
                      <a:pt x="7040" y="14080"/>
                    </a:cubicBezTo>
                    <a:cubicBezTo>
                      <a:pt x="10930" y="14080"/>
                      <a:pt x="14080" y="10930"/>
                      <a:pt x="14080" y="7041"/>
                    </a:cubicBezTo>
                    <a:cubicBezTo>
                      <a:pt x="14080" y="3151"/>
                      <a:pt x="10930" y="1"/>
                      <a:pt x="7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5" name="Google Shape;3854;p64">
                <a:extLst>
                  <a:ext uri="{FF2B5EF4-FFF2-40B4-BE49-F238E27FC236}">
                    <a16:creationId xmlns:a16="http://schemas.microsoft.com/office/drawing/2014/main" id="{C5F081D8-F1D6-D80B-4BD9-B1F851DCC090}"/>
                  </a:ext>
                </a:extLst>
              </p:cNvPr>
              <p:cNvSpPr/>
              <p:nvPr/>
            </p:nvSpPr>
            <p:spPr>
              <a:xfrm>
                <a:off x="5514425" y="2451250"/>
                <a:ext cx="253175" cy="253175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27" extrusionOk="0">
                    <a:moveTo>
                      <a:pt x="5047" y="1"/>
                    </a:moveTo>
                    <a:cubicBezTo>
                      <a:pt x="2251" y="1"/>
                      <a:pt x="1" y="2251"/>
                      <a:pt x="1" y="5048"/>
                    </a:cubicBezTo>
                    <a:cubicBezTo>
                      <a:pt x="1" y="7876"/>
                      <a:pt x="2251" y="10126"/>
                      <a:pt x="5047" y="10126"/>
                    </a:cubicBezTo>
                    <a:cubicBezTo>
                      <a:pt x="7876" y="10126"/>
                      <a:pt x="10126" y="7876"/>
                      <a:pt x="10126" y="5048"/>
                    </a:cubicBezTo>
                    <a:cubicBezTo>
                      <a:pt x="10126" y="2251"/>
                      <a:pt x="7876" y="1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" name="Google Shape;3855;p64">
                <a:extLst>
                  <a:ext uri="{FF2B5EF4-FFF2-40B4-BE49-F238E27FC236}">
                    <a16:creationId xmlns:a16="http://schemas.microsoft.com/office/drawing/2014/main" id="{B13B98FA-36FE-AA70-1B7A-3D6B0609BA31}"/>
                  </a:ext>
                </a:extLst>
              </p:cNvPr>
              <p:cNvSpPr/>
              <p:nvPr/>
            </p:nvSpPr>
            <p:spPr>
              <a:xfrm>
                <a:off x="5508800" y="2445625"/>
                <a:ext cx="264425" cy="264425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77" extrusionOk="0">
                    <a:moveTo>
                      <a:pt x="5272" y="419"/>
                    </a:moveTo>
                    <a:cubicBezTo>
                      <a:pt x="6622" y="419"/>
                      <a:pt x="7844" y="965"/>
                      <a:pt x="8712" y="1865"/>
                    </a:cubicBezTo>
                    <a:cubicBezTo>
                      <a:pt x="9612" y="2733"/>
                      <a:pt x="10158" y="3955"/>
                      <a:pt x="10158" y="5273"/>
                    </a:cubicBezTo>
                    <a:cubicBezTo>
                      <a:pt x="10158" y="6623"/>
                      <a:pt x="9612" y="7844"/>
                      <a:pt x="8712" y="8712"/>
                    </a:cubicBezTo>
                    <a:cubicBezTo>
                      <a:pt x="7844" y="9612"/>
                      <a:pt x="6622" y="10159"/>
                      <a:pt x="5272" y="10159"/>
                    </a:cubicBezTo>
                    <a:cubicBezTo>
                      <a:pt x="3954" y="10159"/>
                      <a:pt x="2733" y="9612"/>
                      <a:pt x="1865" y="8712"/>
                    </a:cubicBezTo>
                    <a:cubicBezTo>
                      <a:pt x="965" y="7844"/>
                      <a:pt x="419" y="6623"/>
                      <a:pt x="419" y="5273"/>
                    </a:cubicBezTo>
                    <a:cubicBezTo>
                      <a:pt x="419" y="3955"/>
                      <a:pt x="965" y="2733"/>
                      <a:pt x="1865" y="1865"/>
                    </a:cubicBezTo>
                    <a:cubicBezTo>
                      <a:pt x="2733" y="965"/>
                      <a:pt x="3954" y="419"/>
                      <a:pt x="5272" y="419"/>
                    </a:cubicBezTo>
                    <a:close/>
                    <a:moveTo>
                      <a:pt x="5272" y="1"/>
                    </a:moveTo>
                    <a:cubicBezTo>
                      <a:pt x="2379" y="1"/>
                      <a:pt x="1" y="2380"/>
                      <a:pt x="1" y="5273"/>
                    </a:cubicBezTo>
                    <a:cubicBezTo>
                      <a:pt x="1" y="8198"/>
                      <a:pt x="2379" y="10576"/>
                      <a:pt x="5272" y="10576"/>
                    </a:cubicBezTo>
                    <a:cubicBezTo>
                      <a:pt x="8198" y="10576"/>
                      <a:pt x="10576" y="8198"/>
                      <a:pt x="10576" y="5273"/>
                    </a:cubicBezTo>
                    <a:cubicBezTo>
                      <a:pt x="10576" y="2380"/>
                      <a:pt x="8198" y="1"/>
                      <a:pt x="5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7" name="Google Shape;3856;p64">
                <a:extLst>
                  <a:ext uri="{FF2B5EF4-FFF2-40B4-BE49-F238E27FC236}">
                    <a16:creationId xmlns:a16="http://schemas.microsoft.com/office/drawing/2014/main" id="{25BC4541-0F7B-63F5-8362-B63A733190CF}"/>
                  </a:ext>
                </a:extLst>
              </p:cNvPr>
              <p:cNvSpPr/>
              <p:nvPr/>
            </p:nvSpPr>
            <p:spPr>
              <a:xfrm>
                <a:off x="5589175" y="2480200"/>
                <a:ext cx="103675" cy="1894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9" extrusionOk="0">
                    <a:moveTo>
                      <a:pt x="2057" y="0"/>
                    </a:moveTo>
                    <a:cubicBezTo>
                      <a:pt x="1993" y="0"/>
                      <a:pt x="1897" y="32"/>
                      <a:pt x="1832" y="97"/>
                    </a:cubicBezTo>
                    <a:cubicBezTo>
                      <a:pt x="1768" y="161"/>
                      <a:pt x="1736" y="225"/>
                      <a:pt x="1736" y="354"/>
                    </a:cubicBezTo>
                    <a:lnTo>
                      <a:pt x="1736" y="1351"/>
                    </a:lnTo>
                    <a:lnTo>
                      <a:pt x="1736" y="1351"/>
                    </a:lnTo>
                    <a:cubicBezTo>
                      <a:pt x="1278" y="1376"/>
                      <a:pt x="892" y="1479"/>
                      <a:pt x="579" y="1672"/>
                    </a:cubicBezTo>
                    <a:cubicBezTo>
                      <a:pt x="193" y="1929"/>
                      <a:pt x="0" y="2282"/>
                      <a:pt x="0" y="2765"/>
                    </a:cubicBezTo>
                    <a:cubicBezTo>
                      <a:pt x="0" y="2957"/>
                      <a:pt x="0" y="3118"/>
                      <a:pt x="64" y="3247"/>
                    </a:cubicBezTo>
                    <a:cubicBezTo>
                      <a:pt x="97" y="3407"/>
                      <a:pt x="161" y="3504"/>
                      <a:pt x="257" y="3600"/>
                    </a:cubicBezTo>
                    <a:cubicBezTo>
                      <a:pt x="322" y="3697"/>
                      <a:pt x="450" y="3793"/>
                      <a:pt x="611" y="3890"/>
                    </a:cubicBezTo>
                    <a:cubicBezTo>
                      <a:pt x="772" y="3954"/>
                      <a:pt x="900" y="4018"/>
                      <a:pt x="1061" y="4083"/>
                    </a:cubicBezTo>
                    <a:cubicBezTo>
                      <a:pt x="1222" y="4147"/>
                      <a:pt x="1415" y="4211"/>
                      <a:pt x="1672" y="4275"/>
                    </a:cubicBezTo>
                    <a:lnTo>
                      <a:pt x="2315" y="4436"/>
                    </a:lnTo>
                    <a:cubicBezTo>
                      <a:pt x="2507" y="4500"/>
                      <a:pt x="2636" y="4565"/>
                      <a:pt x="2732" y="4629"/>
                    </a:cubicBezTo>
                    <a:cubicBezTo>
                      <a:pt x="2861" y="4693"/>
                      <a:pt x="2893" y="4790"/>
                      <a:pt x="2893" y="4886"/>
                    </a:cubicBezTo>
                    <a:cubicBezTo>
                      <a:pt x="2893" y="4983"/>
                      <a:pt x="2861" y="5079"/>
                      <a:pt x="2797" y="5143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4"/>
                      <a:pt x="2347" y="5304"/>
                      <a:pt x="2218" y="5336"/>
                    </a:cubicBezTo>
                    <a:lnTo>
                      <a:pt x="1897" y="5336"/>
                    </a:lnTo>
                    <a:cubicBezTo>
                      <a:pt x="1768" y="5336"/>
                      <a:pt x="1607" y="5304"/>
                      <a:pt x="1479" y="5272"/>
                    </a:cubicBezTo>
                    <a:cubicBezTo>
                      <a:pt x="1350" y="5240"/>
                      <a:pt x="1254" y="5208"/>
                      <a:pt x="1190" y="5175"/>
                    </a:cubicBezTo>
                    <a:cubicBezTo>
                      <a:pt x="1093" y="5143"/>
                      <a:pt x="1029" y="5079"/>
                      <a:pt x="932" y="5047"/>
                    </a:cubicBezTo>
                    <a:cubicBezTo>
                      <a:pt x="836" y="4983"/>
                      <a:pt x="772" y="4950"/>
                      <a:pt x="739" y="4950"/>
                    </a:cubicBezTo>
                    <a:cubicBezTo>
                      <a:pt x="611" y="4886"/>
                      <a:pt x="514" y="4854"/>
                      <a:pt x="418" y="4854"/>
                    </a:cubicBezTo>
                    <a:cubicBezTo>
                      <a:pt x="322" y="4886"/>
                      <a:pt x="225" y="4918"/>
                      <a:pt x="161" y="4983"/>
                    </a:cubicBezTo>
                    <a:cubicBezTo>
                      <a:pt x="97" y="5047"/>
                      <a:pt x="64" y="5143"/>
                      <a:pt x="32" y="5240"/>
                    </a:cubicBezTo>
                    <a:cubicBezTo>
                      <a:pt x="0" y="5304"/>
                      <a:pt x="0" y="5400"/>
                      <a:pt x="32" y="5497"/>
                    </a:cubicBezTo>
                    <a:cubicBezTo>
                      <a:pt x="64" y="5593"/>
                      <a:pt x="97" y="5690"/>
                      <a:pt x="193" y="5754"/>
                    </a:cubicBezTo>
                    <a:cubicBezTo>
                      <a:pt x="660" y="6075"/>
                      <a:pt x="1206" y="6264"/>
                      <a:pt x="1832" y="6320"/>
                    </a:cubicBezTo>
                    <a:lnTo>
                      <a:pt x="1832" y="6320"/>
                    </a:lnTo>
                    <a:lnTo>
                      <a:pt x="1832" y="7233"/>
                    </a:lnTo>
                    <a:cubicBezTo>
                      <a:pt x="1832" y="7393"/>
                      <a:pt x="1865" y="7490"/>
                      <a:pt x="1993" y="7554"/>
                    </a:cubicBezTo>
                    <a:cubicBezTo>
                      <a:pt x="2041" y="7570"/>
                      <a:pt x="2098" y="7578"/>
                      <a:pt x="2154" y="7578"/>
                    </a:cubicBezTo>
                    <a:cubicBezTo>
                      <a:pt x="2210" y="7578"/>
                      <a:pt x="2266" y="7570"/>
                      <a:pt x="2315" y="7554"/>
                    </a:cubicBezTo>
                    <a:cubicBezTo>
                      <a:pt x="2443" y="7490"/>
                      <a:pt x="2475" y="7393"/>
                      <a:pt x="2475" y="7233"/>
                    </a:cubicBezTo>
                    <a:lnTo>
                      <a:pt x="2475" y="6315"/>
                    </a:lnTo>
                    <a:lnTo>
                      <a:pt x="2475" y="6315"/>
                    </a:lnTo>
                    <a:cubicBezTo>
                      <a:pt x="2707" y="6294"/>
                      <a:pt x="2919" y="6252"/>
                      <a:pt x="3118" y="6172"/>
                    </a:cubicBezTo>
                    <a:cubicBezTo>
                      <a:pt x="3440" y="6075"/>
                      <a:pt x="3697" y="5883"/>
                      <a:pt x="3890" y="5625"/>
                    </a:cubicBezTo>
                    <a:cubicBezTo>
                      <a:pt x="4083" y="5400"/>
                      <a:pt x="4147" y="5079"/>
                      <a:pt x="4147" y="4725"/>
                    </a:cubicBezTo>
                    <a:cubicBezTo>
                      <a:pt x="4147" y="4500"/>
                      <a:pt x="4115" y="4308"/>
                      <a:pt x="4050" y="4147"/>
                    </a:cubicBezTo>
                    <a:cubicBezTo>
                      <a:pt x="3954" y="3986"/>
                      <a:pt x="3857" y="3858"/>
                      <a:pt x="3697" y="3761"/>
                    </a:cubicBezTo>
                    <a:cubicBezTo>
                      <a:pt x="3568" y="3632"/>
                      <a:pt x="3407" y="3536"/>
                      <a:pt x="3215" y="3472"/>
                    </a:cubicBezTo>
                    <a:cubicBezTo>
                      <a:pt x="3022" y="3407"/>
                      <a:pt x="2797" y="3343"/>
                      <a:pt x="2540" y="3247"/>
                    </a:cubicBezTo>
                    <a:lnTo>
                      <a:pt x="1897" y="3086"/>
                    </a:lnTo>
                    <a:cubicBezTo>
                      <a:pt x="1704" y="3054"/>
                      <a:pt x="1543" y="2990"/>
                      <a:pt x="1479" y="2925"/>
                    </a:cubicBezTo>
                    <a:cubicBezTo>
                      <a:pt x="1382" y="2861"/>
                      <a:pt x="1350" y="2765"/>
                      <a:pt x="1350" y="2668"/>
                    </a:cubicBezTo>
                    <a:cubicBezTo>
                      <a:pt x="1350" y="2572"/>
                      <a:pt x="1382" y="2507"/>
                      <a:pt x="1511" y="2443"/>
                    </a:cubicBezTo>
                    <a:cubicBezTo>
                      <a:pt x="1607" y="2379"/>
                      <a:pt x="1704" y="2347"/>
                      <a:pt x="1832" y="2347"/>
                    </a:cubicBezTo>
                    <a:lnTo>
                      <a:pt x="2218" y="2347"/>
                    </a:lnTo>
                    <a:cubicBezTo>
                      <a:pt x="2540" y="2379"/>
                      <a:pt x="2893" y="2443"/>
                      <a:pt x="3182" y="2572"/>
                    </a:cubicBezTo>
                    <a:cubicBezTo>
                      <a:pt x="3273" y="2594"/>
                      <a:pt x="3364" y="2617"/>
                      <a:pt x="3444" y="2617"/>
                    </a:cubicBezTo>
                    <a:cubicBezTo>
                      <a:pt x="3477" y="2617"/>
                      <a:pt x="3508" y="2613"/>
                      <a:pt x="3536" y="2604"/>
                    </a:cubicBezTo>
                    <a:cubicBezTo>
                      <a:pt x="3632" y="2572"/>
                      <a:pt x="3697" y="2540"/>
                      <a:pt x="3761" y="2443"/>
                    </a:cubicBezTo>
                    <a:cubicBezTo>
                      <a:pt x="3793" y="2379"/>
                      <a:pt x="3825" y="2282"/>
                      <a:pt x="3857" y="2186"/>
                    </a:cubicBezTo>
                    <a:cubicBezTo>
                      <a:pt x="3857" y="2090"/>
                      <a:pt x="3825" y="1993"/>
                      <a:pt x="3761" y="1897"/>
                    </a:cubicBezTo>
                    <a:cubicBezTo>
                      <a:pt x="3729" y="1800"/>
                      <a:pt x="3632" y="1736"/>
                      <a:pt x="3536" y="1672"/>
                    </a:cubicBezTo>
                    <a:cubicBezTo>
                      <a:pt x="3375" y="1607"/>
                      <a:pt x="3247" y="1575"/>
                      <a:pt x="3150" y="1543"/>
                    </a:cubicBezTo>
                    <a:cubicBezTo>
                      <a:pt x="3086" y="1511"/>
                      <a:pt x="2925" y="1447"/>
                      <a:pt x="2765" y="1415"/>
                    </a:cubicBezTo>
                    <a:cubicBezTo>
                      <a:pt x="2649" y="1391"/>
                      <a:pt x="2516" y="1368"/>
                      <a:pt x="2379" y="1357"/>
                    </a:cubicBezTo>
                    <a:lnTo>
                      <a:pt x="2379" y="1357"/>
                    </a:lnTo>
                    <a:lnTo>
                      <a:pt x="2379" y="354"/>
                    </a:lnTo>
                    <a:cubicBezTo>
                      <a:pt x="2379" y="225"/>
                      <a:pt x="2347" y="161"/>
                      <a:pt x="2282" y="97"/>
                    </a:cubicBezTo>
                    <a:cubicBezTo>
                      <a:pt x="2218" y="32"/>
                      <a:pt x="2154" y="0"/>
                      <a:pt x="2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8" name="Google Shape;3857;p64">
                <a:extLst>
                  <a:ext uri="{FF2B5EF4-FFF2-40B4-BE49-F238E27FC236}">
                    <a16:creationId xmlns:a16="http://schemas.microsoft.com/office/drawing/2014/main" id="{50008F2C-1784-6665-D686-9E8B9CC71FBB}"/>
                  </a:ext>
                </a:extLst>
              </p:cNvPr>
              <p:cNvSpPr/>
              <p:nvPr/>
            </p:nvSpPr>
            <p:spPr>
              <a:xfrm>
                <a:off x="5470225" y="2280900"/>
                <a:ext cx="341575" cy="3407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30" extrusionOk="0">
                    <a:moveTo>
                      <a:pt x="6815" y="0"/>
                    </a:moveTo>
                    <a:cubicBezTo>
                      <a:pt x="3055" y="0"/>
                      <a:pt x="1" y="3054"/>
                      <a:pt x="1" y="6815"/>
                    </a:cubicBezTo>
                    <a:cubicBezTo>
                      <a:pt x="1" y="10576"/>
                      <a:pt x="3055" y="13630"/>
                      <a:pt x="6815" y="13630"/>
                    </a:cubicBezTo>
                    <a:cubicBezTo>
                      <a:pt x="10608" y="13630"/>
                      <a:pt x="13662" y="10576"/>
                      <a:pt x="13662" y="6815"/>
                    </a:cubicBezTo>
                    <a:cubicBezTo>
                      <a:pt x="13662" y="3054"/>
                      <a:pt x="10608" y="0"/>
                      <a:pt x="6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9" name="Google Shape;3858;p64">
                <a:extLst>
                  <a:ext uri="{FF2B5EF4-FFF2-40B4-BE49-F238E27FC236}">
                    <a16:creationId xmlns:a16="http://schemas.microsoft.com/office/drawing/2014/main" id="{C29EF8D6-2534-6564-BE8E-5C1EEA6C5635}"/>
                  </a:ext>
                </a:extLst>
              </p:cNvPr>
              <p:cNvSpPr/>
              <p:nvPr/>
            </p:nvSpPr>
            <p:spPr>
              <a:xfrm>
                <a:off x="5464600" y="2275275"/>
                <a:ext cx="352025" cy="352000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80" extrusionOk="0">
                    <a:moveTo>
                      <a:pt x="7040" y="418"/>
                    </a:moveTo>
                    <a:cubicBezTo>
                      <a:pt x="8873" y="418"/>
                      <a:pt x="10544" y="1158"/>
                      <a:pt x="11733" y="2379"/>
                    </a:cubicBezTo>
                    <a:cubicBezTo>
                      <a:pt x="12923" y="3568"/>
                      <a:pt x="13662" y="5208"/>
                      <a:pt x="13662" y="7040"/>
                    </a:cubicBezTo>
                    <a:cubicBezTo>
                      <a:pt x="13662" y="8872"/>
                      <a:pt x="12923" y="10512"/>
                      <a:pt x="11733" y="11733"/>
                    </a:cubicBezTo>
                    <a:cubicBezTo>
                      <a:pt x="10544" y="12922"/>
                      <a:pt x="8873" y="13662"/>
                      <a:pt x="7040" y="13662"/>
                    </a:cubicBezTo>
                    <a:cubicBezTo>
                      <a:pt x="5240" y="13662"/>
                      <a:pt x="3569" y="12922"/>
                      <a:pt x="2379" y="11733"/>
                    </a:cubicBezTo>
                    <a:cubicBezTo>
                      <a:pt x="1190" y="10512"/>
                      <a:pt x="451" y="8872"/>
                      <a:pt x="451" y="7040"/>
                    </a:cubicBezTo>
                    <a:cubicBezTo>
                      <a:pt x="451" y="5208"/>
                      <a:pt x="1190" y="3568"/>
                      <a:pt x="2379" y="2379"/>
                    </a:cubicBezTo>
                    <a:cubicBezTo>
                      <a:pt x="3569" y="1158"/>
                      <a:pt x="5240" y="418"/>
                      <a:pt x="7040" y="418"/>
                    </a:cubicBezTo>
                    <a:close/>
                    <a:moveTo>
                      <a:pt x="7040" y="0"/>
                    </a:moveTo>
                    <a:cubicBezTo>
                      <a:pt x="3183" y="0"/>
                      <a:pt x="1" y="3150"/>
                      <a:pt x="1" y="7040"/>
                    </a:cubicBezTo>
                    <a:cubicBezTo>
                      <a:pt x="1" y="10929"/>
                      <a:pt x="3183" y="14080"/>
                      <a:pt x="7040" y="14080"/>
                    </a:cubicBezTo>
                    <a:cubicBezTo>
                      <a:pt x="10930" y="14080"/>
                      <a:pt x="14080" y="10929"/>
                      <a:pt x="14080" y="7040"/>
                    </a:cubicBezTo>
                    <a:cubicBezTo>
                      <a:pt x="14080" y="3150"/>
                      <a:pt x="10930" y="0"/>
                      <a:pt x="7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0" name="Google Shape;3859;p64">
                <a:extLst>
                  <a:ext uri="{FF2B5EF4-FFF2-40B4-BE49-F238E27FC236}">
                    <a16:creationId xmlns:a16="http://schemas.microsoft.com/office/drawing/2014/main" id="{AB986C56-5AC8-9E46-3B97-BD00410FB339}"/>
                  </a:ext>
                </a:extLst>
              </p:cNvPr>
              <p:cNvSpPr/>
              <p:nvPr/>
            </p:nvSpPr>
            <p:spPr>
              <a:xfrm>
                <a:off x="5514425" y="2324300"/>
                <a:ext cx="253175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58" extrusionOk="0">
                    <a:moveTo>
                      <a:pt x="5047" y="0"/>
                    </a:moveTo>
                    <a:cubicBezTo>
                      <a:pt x="2251" y="0"/>
                      <a:pt x="1" y="2282"/>
                      <a:pt x="1" y="5079"/>
                    </a:cubicBezTo>
                    <a:cubicBezTo>
                      <a:pt x="1" y="7876"/>
                      <a:pt x="2251" y="10158"/>
                      <a:pt x="5047" y="10158"/>
                    </a:cubicBezTo>
                    <a:cubicBezTo>
                      <a:pt x="7876" y="10158"/>
                      <a:pt x="10126" y="7876"/>
                      <a:pt x="10126" y="5079"/>
                    </a:cubicBezTo>
                    <a:cubicBezTo>
                      <a:pt x="10126" y="2282"/>
                      <a:pt x="7876" y="0"/>
                      <a:pt x="5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1" name="Google Shape;3860;p64">
                <a:extLst>
                  <a:ext uri="{FF2B5EF4-FFF2-40B4-BE49-F238E27FC236}">
                    <a16:creationId xmlns:a16="http://schemas.microsoft.com/office/drawing/2014/main" id="{7EBDC7AE-E3B9-09EE-FDC4-ACF0E1F5427F}"/>
                  </a:ext>
                </a:extLst>
              </p:cNvPr>
              <p:cNvSpPr/>
              <p:nvPr/>
            </p:nvSpPr>
            <p:spPr>
              <a:xfrm>
                <a:off x="5508800" y="2319475"/>
                <a:ext cx="264425" cy="263600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44" extrusionOk="0">
                    <a:moveTo>
                      <a:pt x="5272" y="418"/>
                    </a:moveTo>
                    <a:cubicBezTo>
                      <a:pt x="6622" y="418"/>
                      <a:pt x="7844" y="965"/>
                      <a:pt x="8712" y="1832"/>
                    </a:cubicBezTo>
                    <a:cubicBezTo>
                      <a:pt x="9612" y="2733"/>
                      <a:pt x="10158" y="3922"/>
                      <a:pt x="10158" y="5272"/>
                    </a:cubicBezTo>
                    <a:cubicBezTo>
                      <a:pt x="10158" y="6622"/>
                      <a:pt x="9612" y="7844"/>
                      <a:pt x="8712" y="8711"/>
                    </a:cubicBezTo>
                    <a:cubicBezTo>
                      <a:pt x="7844" y="9579"/>
                      <a:pt x="6622" y="10126"/>
                      <a:pt x="5272" y="10126"/>
                    </a:cubicBezTo>
                    <a:cubicBezTo>
                      <a:pt x="3954" y="10126"/>
                      <a:pt x="2733" y="9579"/>
                      <a:pt x="1865" y="8711"/>
                    </a:cubicBezTo>
                    <a:cubicBezTo>
                      <a:pt x="965" y="7844"/>
                      <a:pt x="419" y="6622"/>
                      <a:pt x="419" y="5272"/>
                    </a:cubicBezTo>
                    <a:cubicBezTo>
                      <a:pt x="419" y="3922"/>
                      <a:pt x="965" y="2733"/>
                      <a:pt x="1865" y="1832"/>
                    </a:cubicBezTo>
                    <a:cubicBezTo>
                      <a:pt x="2733" y="965"/>
                      <a:pt x="3954" y="418"/>
                      <a:pt x="5272" y="418"/>
                    </a:cubicBezTo>
                    <a:close/>
                    <a:moveTo>
                      <a:pt x="5272" y="0"/>
                    </a:moveTo>
                    <a:cubicBezTo>
                      <a:pt x="2379" y="0"/>
                      <a:pt x="1" y="2347"/>
                      <a:pt x="1" y="5272"/>
                    </a:cubicBezTo>
                    <a:cubicBezTo>
                      <a:pt x="1" y="8197"/>
                      <a:pt x="2379" y="10544"/>
                      <a:pt x="5272" y="10544"/>
                    </a:cubicBezTo>
                    <a:cubicBezTo>
                      <a:pt x="8198" y="10544"/>
                      <a:pt x="10576" y="8197"/>
                      <a:pt x="10576" y="5272"/>
                    </a:cubicBezTo>
                    <a:cubicBezTo>
                      <a:pt x="10576" y="2347"/>
                      <a:pt x="8198" y="0"/>
                      <a:pt x="5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2" name="Google Shape;3861;p64">
                <a:extLst>
                  <a:ext uri="{FF2B5EF4-FFF2-40B4-BE49-F238E27FC236}">
                    <a16:creationId xmlns:a16="http://schemas.microsoft.com/office/drawing/2014/main" id="{0B3356A5-79EE-CF33-04A1-C2EFA53F9F77}"/>
                  </a:ext>
                </a:extLst>
              </p:cNvPr>
              <p:cNvSpPr/>
              <p:nvPr/>
            </p:nvSpPr>
            <p:spPr>
              <a:xfrm>
                <a:off x="5589175" y="2354025"/>
                <a:ext cx="103675" cy="1892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1" extrusionOk="0">
                    <a:moveTo>
                      <a:pt x="2057" y="0"/>
                    </a:moveTo>
                    <a:cubicBezTo>
                      <a:pt x="1993" y="0"/>
                      <a:pt x="1897" y="33"/>
                      <a:pt x="1832" y="97"/>
                    </a:cubicBezTo>
                    <a:cubicBezTo>
                      <a:pt x="1768" y="129"/>
                      <a:pt x="1736" y="225"/>
                      <a:pt x="1736" y="322"/>
                    </a:cubicBezTo>
                    <a:lnTo>
                      <a:pt x="1736" y="1337"/>
                    </a:lnTo>
                    <a:lnTo>
                      <a:pt x="1736" y="1337"/>
                    </a:lnTo>
                    <a:cubicBezTo>
                      <a:pt x="1278" y="1359"/>
                      <a:pt x="892" y="1479"/>
                      <a:pt x="579" y="1672"/>
                    </a:cubicBezTo>
                    <a:cubicBezTo>
                      <a:pt x="193" y="1929"/>
                      <a:pt x="0" y="2283"/>
                      <a:pt x="0" y="2733"/>
                    </a:cubicBezTo>
                    <a:cubicBezTo>
                      <a:pt x="0" y="2926"/>
                      <a:pt x="0" y="3086"/>
                      <a:pt x="64" y="3247"/>
                    </a:cubicBezTo>
                    <a:cubicBezTo>
                      <a:pt x="97" y="3376"/>
                      <a:pt x="161" y="3504"/>
                      <a:pt x="257" y="3601"/>
                    </a:cubicBezTo>
                    <a:cubicBezTo>
                      <a:pt x="322" y="3697"/>
                      <a:pt x="450" y="3794"/>
                      <a:pt x="611" y="3858"/>
                    </a:cubicBezTo>
                    <a:cubicBezTo>
                      <a:pt x="772" y="3954"/>
                      <a:pt x="900" y="4019"/>
                      <a:pt x="1061" y="4083"/>
                    </a:cubicBezTo>
                    <a:cubicBezTo>
                      <a:pt x="1222" y="4115"/>
                      <a:pt x="1415" y="4179"/>
                      <a:pt x="1672" y="4276"/>
                    </a:cubicBezTo>
                    <a:lnTo>
                      <a:pt x="2315" y="4436"/>
                    </a:lnTo>
                    <a:cubicBezTo>
                      <a:pt x="2507" y="4469"/>
                      <a:pt x="2636" y="4533"/>
                      <a:pt x="2732" y="4629"/>
                    </a:cubicBezTo>
                    <a:cubicBezTo>
                      <a:pt x="2861" y="4694"/>
                      <a:pt x="2893" y="4790"/>
                      <a:pt x="2893" y="4854"/>
                    </a:cubicBezTo>
                    <a:cubicBezTo>
                      <a:pt x="2893" y="4983"/>
                      <a:pt x="2861" y="5047"/>
                      <a:pt x="2797" y="5111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4"/>
                      <a:pt x="2347" y="5304"/>
                      <a:pt x="2218" y="5336"/>
                    </a:cubicBezTo>
                    <a:cubicBezTo>
                      <a:pt x="2122" y="5336"/>
                      <a:pt x="1993" y="5336"/>
                      <a:pt x="1897" y="5304"/>
                    </a:cubicBezTo>
                    <a:cubicBezTo>
                      <a:pt x="1768" y="5304"/>
                      <a:pt x="1607" y="5304"/>
                      <a:pt x="1479" y="5272"/>
                    </a:cubicBezTo>
                    <a:cubicBezTo>
                      <a:pt x="1350" y="5208"/>
                      <a:pt x="1254" y="5176"/>
                      <a:pt x="1190" y="5144"/>
                    </a:cubicBezTo>
                    <a:cubicBezTo>
                      <a:pt x="1093" y="5111"/>
                      <a:pt x="1029" y="5079"/>
                      <a:pt x="932" y="5015"/>
                    </a:cubicBezTo>
                    <a:cubicBezTo>
                      <a:pt x="836" y="4983"/>
                      <a:pt x="772" y="4951"/>
                      <a:pt x="739" y="4919"/>
                    </a:cubicBezTo>
                    <a:cubicBezTo>
                      <a:pt x="611" y="4886"/>
                      <a:pt x="514" y="4854"/>
                      <a:pt x="418" y="4854"/>
                    </a:cubicBezTo>
                    <a:cubicBezTo>
                      <a:pt x="322" y="4854"/>
                      <a:pt x="225" y="4919"/>
                      <a:pt x="161" y="4983"/>
                    </a:cubicBezTo>
                    <a:cubicBezTo>
                      <a:pt x="97" y="5047"/>
                      <a:pt x="64" y="5144"/>
                      <a:pt x="32" y="5208"/>
                    </a:cubicBezTo>
                    <a:cubicBezTo>
                      <a:pt x="0" y="5304"/>
                      <a:pt x="0" y="5401"/>
                      <a:pt x="32" y="5497"/>
                    </a:cubicBezTo>
                    <a:cubicBezTo>
                      <a:pt x="64" y="5594"/>
                      <a:pt x="97" y="5658"/>
                      <a:pt x="193" y="5722"/>
                    </a:cubicBezTo>
                    <a:cubicBezTo>
                      <a:pt x="660" y="6072"/>
                      <a:pt x="1206" y="6264"/>
                      <a:pt x="1832" y="6296"/>
                    </a:cubicBezTo>
                    <a:lnTo>
                      <a:pt x="1832" y="6296"/>
                    </a:lnTo>
                    <a:lnTo>
                      <a:pt x="1832" y="7233"/>
                    </a:lnTo>
                    <a:cubicBezTo>
                      <a:pt x="1832" y="7394"/>
                      <a:pt x="1865" y="7490"/>
                      <a:pt x="1993" y="7522"/>
                    </a:cubicBezTo>
                    <a:cubicBezTo>
                      <a:pt x="2041" y="7554"/>
                      <a:pt x="2098" y="7571"/>
                      <a:pt x="2154" y="7571"/>
                    </a:cubicBezTo>
                    <a:cubicBezTo>
                      <a:pt x="2210" y="7571"/>
                      <a:pt x="2266" y="7554"/>
                      <a:pt x="2315" y="7522"/>
                    </a:cubicBezTo>
                    <a:cubicBezTo>
                      <a:pt x="2443" y="7458"/>
                      <a:pt x="2475" y="7362"/>
                      <a:pt x="2475" y="7233"/>
                    </a:cubicBezTo>
                    <a:lnTo>
                      <a:pt x="2475" y="6308"/>
                    </a:lnTo>
                    <a:lnTo>
                      <a:pt x="2475" y="6308"/>
                    </a:lnTo>
                    <a:cubicBezTo>
                      <a:pt x="2707" y="6295"/>
                      <a:pt x="2919" y="6252"/>
                      <a:pt x="3118" y="6172"/>
                    </a:cubicBezTo>
                    <a:cubicBezTo>
                      <a:pt x="3440" y="6076"/>
                      <a:pt x="3697" y="5883"/>
                      <a:pt x="3890" y="5626"/>
                    </a:cubicBezTo>
                    <a:cubicBezTo>
                      <a:pt x="4083" y="5369"/>
                      <a:pt x="4147" y="5079"/>
                      <a:pt x="4147" y="4726"/>
                    </a:cubicBezTo>
                    <a:cubicBezTo>
                      <a:pt x="4147" y="4501"/>
                      <a:pt x="4115" y="4308"/>
                      <a:pt x="4050" y="4147"/>
                    </a:cubicBezTo>
                    <a:cubicBezTo>
                      <a:pt x="3954" y="3986"/>
                      <a:pt x="3857" y="3858"/>
                      <a:pt x="3697" y="3729"/>
                    </a:cubicBezTo>
                    <a:cubicBezTo>
                      <a:pt x="3568" y="3633"/>
                      <a:pt x="3407" y="3536"/>
                      <a:pt x="3215" y="3472"/>
                    </a:cubicBezTo>
                    <a:cubicBezTo>
                      <a:pt x="3022" y="3408"/>
                      <a:pt x="2797" y="3311"/>
                      <a:pt x="2540" y="3247"/>
                    </a:cubicBezTo>
                    <a:lnTo>
                      <a:pt x="1897" y="3086"/>
                    </a:lnTo>
                    <a:cubicBezTo>
                      <a:pt x="1704" y="3054"/>
                      <a:pt x="1543" y="2990"/>
                      <a:pt x="1479" y="2926"/>
                    </a:cubicBezTo>
                    <a:cubicBezTo>
                      <a:pt x="1382" y="2861"/>
                      <a:pt x="1350" y="2765"/>
                      <a:pt x="1350" y="2668"/>
                    </a:cubicBezTo>
                    <a:cubicBezTo>
                      <a:pt x="1350" y="2572"/>
                      <a:pt x="1382" y="2476"/>
                      <a:pt x="1511" y="2411"/>
                    </a:cubicBezTo>
                    <a:cubicBezTo>
                      <a:pt x="1607" y="2379"/>
                      <a:pt x="1704" y="2347"/>
                      <a:pt x="1832" y="2347"/>
                    </a:cubicBezTo>
                    <a:cubicBezTo>
                      <a:pt x="1913" y="2331"/>
                      <a:pt x="1977" y="2323"/>
                      <a:pt x="2037" y="2323"/>
                    </a:cubicBezTo>
                    <a:cubicBezTo>
                      <a:pt x="2098" y="2323"/>
                      <a:pt x="2154" y="2331"/>
                      <a:pt x="2218" y="2347"/>
                    </a:cubicBezTo>
                    <a:cubicBezTo>
                      <a:pt x="2540" y="2379"/>
                      <a:pt x="2893" y="2443"/>
                      <a:pt x="3182" y="2572"/>
                    </a:cubicBezTo>
                    <a:cubicBezTo>
                      <a:pt x="3311" y="2604"/>
                      <a:pt x="3440" y="2604"/>
                      <a:pt x="3536" y="2604"/>
                    </a:cubicBezTo>
                    <a:cubicBezTo>
                      <a:pt x="3632" y="2572"/>
                      <a:pt x="3697" y="2508"/>
                      <a:pt x="3761" y="2443"/>
                    </a:cubicBezTo>
                    <a:cubicBezTo>
                      <a:pt x="3793" y="2347"/>
                      <a:pt x="3825" y="2283"/>
                      <a:pt x="3857" y="2186"/>
                    </a:cubicBezTo>
                    <a:cubicBezTo>
                      <a:pt x="3857" y="2090"/>
                      <a:pt x="3825" y="1993"/>
                      <a:pt x="3761" y="1897"/>
                    </a:cubicBezTo>
                    <a:cubicBezTo>
                      <a:pt x="3729" y="1801"/>
                      <a:pt x="3632" y="1736"/>
                      <a:pt x="3536" y="1672"/>
                    </a:cubicBezTo>
                    <a:cubicBezTo>
                      <a:pt x="3375" y="1608"/>
                      <a:pt x="3247" y="1543"/>
                      <a:pt x="3150" y="1511"/>
                    </a:cubicBezTo>
                    <a:cubicBezTo>
                      <a:pt x="3086" y="1479"/>
                      <a:pt x="2925" y="1447"/>
                      <a:pt x="2765" y="1415"/>
                    </a:cubicBezTo>
                    <a:cubicBezTo>
                      <a:pt x="2649" y="1392"/>
                      <a:pt x="2516" y="1368"/>
                      <a:pt x="2379" y="1357"/>
                    </a:cubicBezTo>
                    <a:lnTo>
                      <a:pt x="2379" y="1357"/>
                    </a:lnTo>
                    <a:lnTo>
                      <a:pt x="2379" y="322"/>
                    </a:lnTo>
                    <a:cubicBezTo>
                      <a:pt x="2379" y="225"/>
                      <a:pt x="2347" y="161"/>
                      <a:pt x="2282" y="97"/>
                    </a:cubicBezTo>
                    <a:cubicBezTo>
                      <a:pt x="2218" y="33"/>
                      <a:pt x="2154" y="0"/>
                      <a:pt x="2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Google Shape;3862;p64">
                <a:extLst>
                  <a:ext uri="{FF2B5EF4-FFF2-40B4-BE49-F238E27FC236}">
                    <a16:creationId xmlns:a16="http://schemas.microsoft.com/office/drawing/2014/main" id="{BDF95742-D5C2-8266-D300-CA8FD0A80C20}"/>
                  </a:ext>
                </a:extLst>
              </p:cNvPr>
              <p:cNvSpPr/>
              <p:nvPr/>
            </p:nvSpPr>
            <p:spPr>
              <a:xfrm>
                <a:off x="5470225" y="2054275"/>
                <a:ext cx="341575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62" extrusionOk="0">
                    <a:moveTo>
                      <a:pt x="6815" y="1"/>
                    </a:moveTo>
                    <a:cubicBezTo>
                      <a:pt x="3055" y="1"/>
                      <a:pt x="1" y="3054"/>
                      <a:pt x="1" y="6815"/>
                    </a:cubicBezTo>
                    <a:cubicBezTo>
                      <a:pt x="1" y="10608"/>
                      <a:pt x="3055" y="13662"/>
                      <a:pt x="6815" y="13662"/>
                    </a:cubicBezTo>
                    <a:cubicBezTo>
                      <a:pt x="10608" y="13662"/>
                      <a:pt x="13662" y="10608"/>
                      <a:pt x="13662" y="6815"/>
                    </a:cubicBezTo>
                    <a:cubicBezTo>
                      <a:pt x="13662" y="3054"/>
                      <a:pt x="10608" y="1"/>
                      <a:pt x="68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4" name="Google Shape;3863;p64">
                <a:extLst>
                  <a:ext uri="{FF2B5EF4-FFF2-40B4-BE49-F238E27FC236}">
                    <a16:creationId xmlns:a16="http://schemas.microsoft.com/office/drawing/2014/main" id="{DACA4D00-0535-1E7A-B5A0-84A67C9ADDBD}"/>
                  </a:ext>
                </a:extLst>
              </p:cNvPr>
              <p:cNvSpPr/>
              <p:nvPr/>
            </p:nvSpPr>
            <p:spPr>
              <a:xfrm>
                <a:off x="5464600" y="2049450"/>
                <a:ext cx="352025" cy="351200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48" extrusionOk="0">
                    <a:moveTo>
                      <a:pt x="7040" y="419"/>
                    </a:moveTo>
                    <a:cubicBezTo>
                      <a:pt x="8873" y="419"/>
                      <a:pt x="10544" y="1158"/>
                      <a:pt x="11733" y="2347"/>
                    </a:cubicBezTo>
                    <a:cubicBezTo>
                      <a:pt x="12923" y="3537"/>
                      <a:pt x="13662" y="5208"/>
                      <a:pt x="13662" y="7008"/>
                    </a:cubicBezTo>
                    <a:cubicBezTo>
                      <a:pt x="13662" y="8840"/>
                      <a:pt x="12923" y="10512"/>
                      <a:pt x="11733" y="11701"/>
                    </a:cubicBezTo>
                    <a:cubicBezTo>
                      <a:pt x="10544" y="12891"/>
                      <a:pt x="8873" y="13630"/>
                      <a:pt x="7040" y="13630"/>
                    </a:cubicBezTo>
                    <a:cubicBezTo>
                      <a:pt x="5240" y="13630"/>
                      <a:pt x="3569" y="12891"/>
                      <a:pt x="2379" y="11701"/>
                    </a:cubicBezTo>
                    <a:cubicBezTo>
                      <a:pt x="1190" y="10512"/>
                      <a:pt x="451" y="8840"/>
                      <a:pt x="451" y="7008"/>
                    </a:cubicBezTo>
                    <a:cubicBezTo>
                      <a:pt x="451" y="5208"/>
                      <a:pt x="1190" y="3537"/>
                      <a:pt x="2379" y="2347"/>
                    </a:cubicBezTo>
                    <a:cubicBezTo>
                      <a:pt x="3569" y="1158"/>
                      <a:pt x="5240" y="419"/>
                      <a:pt x="7040" y="419"/>
                    </a:cubicBezTo>
                    <a:close/>
                    <a:moveTo>
                      <a:pt x="7040" y="1"/>
                    </a:moveTo>
                    <a:cubicBezTo>
                      <a:pt x="3183" y="1"/>
                      <a:pt x="1" y="3151"/>
                      <a:pt x="1" y="7008"/>
                    </a:cubicBezTo>
                    <a:cubicBezTo>
                      <a:pt x="1" y="10898"/>
                      <a:pt x="3183" y="14048"/>
                      <a:pt x="7040" y="14048"/>
                    </a:cubicBezTo>
                    <a:cubicBezTo>
                      <a:pt x="10930" y="14048"/>
                      <a:pt x="14080" y="10898"/>
                      <a:pt x="14080" y="7008"/>
                    </a:cubicBezTo>
                    <a:cubicBezTo>
                      <a:pt x="14080" y="3151"/>
                      <a:pt x="10930" y="1"/>
                      <a:pt x="7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5" name="Google Shape;3864;p64">
                <a:extLst>
                  <a:ext uri="{FF2B5EF4-FFF2-40B4-BE49-F238E27FC236}">
                    <a16:creationId xmlns:a16="http://schemas.microsoft.com/office/drawing/2014/main" id="{2A02F08C-9075-CBD1-6505-3C34BE31F639}"/>
                  </a:ext>
                </a:extLst>
              </p:cNvPr>
              <p:cNvSpPr/>
              <p:nvPr/>
            </p:nvSpPr>
            <p:spPr>
              <a:xfrm>
                <a:off x="5514425" y="2098475"/>
                <a:ext cx="253175" cy="253175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27" extrusionOk="0">
                    <a:moveTo>
                      <a:pt x="5047" y="1"/>
                    </a:moveTo>
                    <a:cubicBezTo>
                      <a:pt x="2251" y="1"/>
                      <a:pt x="1" y="2251"/>
                      <a:pt x="1" y="5047"/>
                    </a:cubicBezTo>
                    <a:cubicBezTo>
                      <a:pt x="1" y="7876"/>
                      <a:pt x="2251" y="10126"/>
                      <a:pt x="5047" y="10126"/>
                    </a:cubicBezTo>
                    <a:cubicBezTo>
                      <a:pt x="7876" y="10126"/>
                      <a:pt x="10126" y="7876"/>
                      <a:pt x="10126" y="5047"/>
                    </a:cubicBezTo>
                    <a:cubicBezTo>
                      <a:pt x="10126" y="2251"/>
                      <a:pt x="7876" y="1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6" name="Google Shape;3865;p64">
                <a:extLst>
                  <a:ext uri="{FF2B5EF4-FFF2-40B4-BE49-F238E27FC236}">
                    <a16:creationId xmlns:a16="http://schemas.microsoft.com/office/drawing/2014/main" id="{BF37117C-23E0-150F-BD39-51198DCCF5A7}"/>
                  </a:ext>
                </a:extLst>
              </p:cNvPr>
              <p:cNvSpPr/>
              <p:nvPr/>
            </p:nvSpPr>
            <p:spPr>
              <a:xfrm>
                <a:off x="5508800" y="2092850"/>
                <a:ext cx="264425" cy="264425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77" extrusionOk="0">
                    <a:moveTo>
                      <a:pt x="5272" y="418"/>
                    </a:moveTo>
                    <a:cubicBezTo>
                      <a:pt x="6622" y="418"/>
                      <a:pt x="7844" y="965"/>
                      <a:pt x="8712" y="1865"/>
                    </a:cubicBezTo>
                    <a:cubicBezTo>
                      <a:pt x="9612" y="2733"/>
                      <a:pt x="10158" y="3954"/>
                      <a:pt x="10158" y="5272"/>
                    </a:cubicBezTo>
                    <a:cubicBezTo>
                      <a:pt x="10158" y="6622"/>
                      <a:pt x="9612" y="7844"/>
                      <a:pt x="8712" y="8712"/>
                    </a:cubicBezTo>
                    <a:cubicBezTo>
                      <a:pt x="7844" y="9612"/>
                      <a:pt x="6622" y="10158"/>
                      <a:pt x="5272" y="10158"/>
                    </a:cubicBezTo>
                    <a:cubicBezTo>
                      <a:pt x="3954" y="10158"/>
                      <a:pt x="2733" y="9612"/>
                      <a:pt x="1865" y="8712"/>
                    </a:cubicBezTo>
                    <a:cubicBezTo>
                      <a:pt x="965" y="7844"/>
                      <a:pt x="419" y="6622"/>
                      <a:pt x="419" y="5272"/>
                    </a:cubicBezTo>
                    <a:cubicBezTo>
                      <a:pt x="419" y="3954"/>
                      <a:pt x="965" y="2733"/>
                      <a:pt x="1865" y="1865"/>
                    </a:cubicBezTo>
                    <a:cubicBezTo>
                      <a:pt x="2733" y="965"/>
                      <a:pt x="3954" y="418"/>
                      <a:pt x="5272" y="418"/>
                    </a:cubicBezTo>
                    <a:close/>
                    <a:moveTo>
                      <a:pt x="5272" y="1"/>
                    </a:moveTo>
                    <a:cubicBezTo>
                      <a:pt x="2379" y="1"/>
                      <a:pt x="1" y="2379"/>
                      <a:pt x="1" y="5272"/>
                    </a:cubicBezTo>
                    <a:cubicBezTo>
                      <a:pt x="1" y="8197"/>
                      <a:pt x="2379" y="10576"/>
                      <a:pt x="5272" y="10576"/>
                    </a:cubicBezTo>
                    <a:cubicBezTo>
                      <a:pt x="8198" y="10576"/>
                      <a:pt x="10576" y="8197"/>
                      <a:pt x="10576" y="5272"/>
                    </a:cubicBezTo>
                    <a:cubicBezTo>
                      <a:pt x="10576" y="2379"/>
                      <a:pt x="8198" y="1"/>
                      <a:pt x="5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7" name="Google Shape;3866;p64">
                <a:extLst>
                  <a:ext uri="{FF2B5EF4-FFF2-40B4-BE49-F238E27FC236}">
                    <a16:creationId xmlns:a16="http://schemas.microsoft.com/office/drawing/2014/main" id="{9706CCBA-4443-AD11-BA90-4682B21B9951}"/>
                  </a:ext>
                </a:extLst>
              </p:cNvPr>
              <p:cNvSpPr/>
              <p:nvPr/>
            </p:nvSpPr>
            <p:spPr>
              <a:xfrm>
                <a:off x="5589175" y="2127400"/>
                <a:ext cx="103675" cy="1894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9" extrusionOk="0">
                    <a:moveTo>
                      <a:pt x="2057" y="1"/>
                    </a:moveTo>
                    <a:cubicBezTo>
                      <a:pt x="1993" y="1"/>
                      <a:pt x="1897" y="33"/>
                      <a:pt x="1832" y="97"/>
                    </a:cubicBezTo>
                    <a:cubicBezTo>
                      <a:pt x="1768" y="161"/>
                      <a:pt x="1736" y="226"/>
                      <a:pt x="1736" y="354"/>
                    </a:cubicBezTo>
                    <a:lnTo>
                      <a:pt x="1736" y="1351"/>
                    </a:lnTo>
                    <a:lnTo>
                      <a:pt x="1736" y="1351"/>
                    </a:lnTo>
                    <a:cubicBezTo>
                      <a:pt x="1278" y="1377"/>
                      <a:pt x="892" y="1479"/>
                      <a:pt x="579" y="1672"/>
                    </a:cubicBezTo>
                    <a:cubicBezTo>
                      <a:pt x="193" y="1929"/>
                      <a:pt x="0" y="2283"/>
                      <a:pt x="0" y="2765"/>
                    </a:cubicBezTo>
                    <a:cubicBezTo>
                      <a:pt x="0" y="2958"/>
                      <a:pt x="0" y="3119"/>
                      <a:pt x="64" y="3247"/>
                    </a:cubicBezTo>
                    <a:cubicBezTo>
                      <a:pt x="97" y="3408"/>
                      <a:pt x="161" y="3504"/>
                      <a:pt x="257" y="3601"/>
                    </a:cubicBezTo>
                    <a:cubicBezTo>
                      <a:pt x="322" y="3697"/>
                      <a:pt x="450" y="3794"/>
                      <a:pt x="611" y="3890"/>
                    </a:cubicBezTo>
                    <a:cubicBezTo>
                      <a:pt x="772" y="3954"/>
                      <a:pt x="900" y="4019"/>
                      <a:pt x="1061" y="4083"/>
                    </a:cubicBezTo>
                    <a:cubicBezTo>
                      <a:pt x="1222" y="4147"/>
                      <a:pt x="1415" y="4212"/>
                      <a:pt x="1672" y="4276"/>
                    </a:cubicBezTo>
                    <a:lnTo>
                      <a:pt x="2315" y="4437"/>
                    </a:lnTo>
                    <a:cubicBezTo>
                      <a:pt x="2507" y="4501"/>
                      <a:pt x="2636" y="4565"/>
                      <a:pt x="2732" y="4630"/>
                    </a:cubicBezTo>
                    <a:cubicBezTo>
                      <a:pt x="2861" y="4726"/>
                      <a:pt x="2893" y="4790"/>
                      <a:pt x="2893" y="4887"/>
                    </a:cubicBezTo>
                    <a:cubicBezTo>
                      <a:pt x="2893" y="4983"/>
                      <a:pt x="2861" y="5080"/>
                      <a:pt x="2797" y="5144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5"/>
                      <a:pt x="2347" y="5337"/>
                      <a:pt x="2218" y="5337"/>
                    </a:cubicBezTo>
                    <a:lnTo>
                      <a:pt x="1897" y="5337"/>
                    </a:lnTo>
                    <a:cubicBezTo>
                      <a:pt x="1768" y="5337"/>
                      <a:pt x="1607" y="5305"/>
                      <a:pt x="1479" y="5272"/>
                    </a:cubicBezTo>
                    <a:cubicBezTo>
                      <a:pt x="1350" y="5240"/>
                      <a:pt x="1254" y="5208"/>
                      <a:pt x="1190" y="5176"/>
                    </a:cubicBezTo>
                    <a:cubicBezTo>
                      <a:pt x="1093" y="5144"/>
                      <a:pt x="1029" y="5080"/>
                      <a:pt x="932" y="5047"/>
                    </a:cubicBezTo>
                    <a:cubicBezTo>
                      <a:pt x="836" y="4983"/>
                      <a:pt x="772" y="4951"/>
                      <a:pt x="739" y="4951"/>
                    </a:cubicBezTo>
                    <a:cubicBezTo>
                      <a:pt x="611" y="4887"/>
                      <a:pt x="514" y="4855"/>
                      <a:pt x="418" y="4855"/>
                    </a:cubicBezTo>
                    <a:cubicBezTo>
                      <a:pt x="322" y="4887"/>
                      <a:pt x="225" y="4919"/>
                      <a:pt x="161" y="4983"/>
                    </a:cubicBezTo>
                    <a:cubicBezTo>
                      <a:pt x="97" y="5047"/>
                      <a:pt x="64" y="5144"/>
                      <a:pt x="32" y="5240"/>
                    </a:cubicBezTo>
                    <a:cubicBezTo>
                      <a:pt x="0" y="5305"/>
                      <a:pt x="0" y="5401"/>
                      <a:pt x="32" y="5497"/>
                    </a:cubicBezTo>
                    <a:cubicBezTo>
                      <a:pt x="64" y="5594"/>
                      <a:pt x="97" y="5690"/>
                      <a:pt x="193" y="5755"/>
                    </a:cubicBezTo>
                    <a:cubicBezTo>
                      <a:pt x="660" y="6076"/>
                      <a:pt x="1206" y="6264"/>
                      <a:pt x="1832" y="6320"/>
                    </a:cubicBezTo>
                    <a:lnTo>
                      <a:pt x="1832" y="6320"/>
                    </a:lnTo>
                    <a:lnTo>
                      <a:pt x="1832" y="7233"/>
                    </a:lnTo>
                    <a:cubicBezTo>
                      <a:pt x="1832" y="7394"/>
                      <a:pt x="1865" y="7490"/>
                      <a:pt x="1993" y="7555"/>
                    </a:cubicBezTo>
                    <a:cubicBezTo>
                      <a:pt x="2041" y="7571"/>
                      <a:pt x="2098" y="7579"/>
                      <a:pt x="2154" y="7579"/>
                    </a:cubicBezTo>
                    <a:cubicBezTo>
                      <a:pt x="2210" y="7579"/>
                      <a:pt x="2266" y="7571"/>
                      <a:pt x="2315" y="7555"/>
                    </a:cubicBezTo>
                    <a:cubicBezTo>
                      <a:pt x="2443" y="7490"/>
                      <a:pt x="2475" y="7394"/>
                      <a:pt x="2475" y="7233"/>
                    </a:cubicBezTo>
                    <a:lnTo>
                      <a:pt x="2475" y="6316"/>
                    </a:lnTo>
                    <a:lnTo>
                      <a:pt x="2475" y="6316"/>
                    </a:lnTo>
                    <a:cubicBezTo>
                      <a:pt x="2707" y="6295"/>
                      <a:pt x="2919" y="6252"/>
                      <a:pt x="3118" y="6172"/>
                    </a:cubicBezTo>
                    <a:cubicBezTo>
                      <a:pt x="3440" y="6076"/>
                      <a:pt x="3697" y="5883"/>
                      <a:pt x="3890" y="5658"/>
                    </a:cubicBezTo>
                    <a:cubicBezTo>
                      <a:pt x="4083" y="5401"/>
                      <a:pt x="4147" y="5080"/>
                      <a:pt x="4147" y="4726"/>
                    </a:cubicBezTo>
                    <a:cubicBezTo>
                      <a:pt x="4147" y="4501"/>
                      <a:pt x="4115" y="4308"/>
                      <a:pt x="4050" y="4147"/>
                    </a:cubicBezTo>
                    <a:cubicBezTo>
                      <a:pt x="3954" y="3987"/>
                      <a:pt x="3857" y="3858"/>
                      <a:pt x="3697" y="3762"/>
                    </a:cubicBezTo>
                    <a:cubicBezTo>
                      <a:pt x="3568" y="3633"/>
                      <a:pt x="3407" y="3537"/>
                      <a:pt x="3215" y="3472"/>
                    </a:cubicBezTo>
                    <a:cubicBezTo>
                      <a:pt x="3022" y="3408"/>
                      <a:pt x="2797" y="3344"/>
                      <a:pt x="2540" y="3247"/>
                    </a:cubicBezTo>
                    <a:lnTo>
                      <a:pt x="1897" y="3087"/>
                    </a:lnTo>
                    <a:cubicBezTo>
                      <a:pt x="1704" y="3054"/>
                      <a:pt x="1543" y="2990"/>
                      <a:pt x="1479" y="2926"/>
                    </a:cubicBezTo>
                    <a:cubicBezTo>
                      <a:pt x="1382" y="2862"/>
                      <a:pt x="1350" y="2797"/>
                      <a:pt x="1350" y="2669"/>
                    </a:cubicBezTo>
                    <a:cubicBezTo>
                      <a:pt x="1350" y="2572"/>
                      <a:pt x="1382" y="2508"/>
                      <a:pt x="1511" y="2444"/>
                    </a:cubicBezTo>
                    <a:cubicBezTo>
                      <a:pt x="1607" y="2379"/>
                      <a:pt x="1704" y="2347"/>
                      <a:pt x="1832" y="2347"/>
                    </a:cubicBezTo>
                    <a:lnTo>
                      <a:pt x="2218" y="2347"/>
                    </a:lnTo>
                    <a:cubicBezTo>
                      <a:pt x="2540" y="2379"/>
                      <a:pt x="2893" y="2476"/>
                      <a:pt x="3182" y="2572"/>
                    </a:cubicBezTo>
                    <a:cubicBezTo>
                      <a:pt x="3273" y="2595"/>
                      <a:pt x="3364" y="2618"/>
                      <a:pt x="3444" y="2618"/>
                    </a:cubicBezTo>
                    <a:cubicBezTo>
                      <a:pt x="3477" y="2618"/>
                      <a:pt x="3508" y="2614"/>
                      <a:pt x="3536" y="2604"/>
                    </a:cubicBezTo>
                    <a:cubicBezTo>
                      <a:pt x="3632" y="2572"/>
                      <a:pt x="3697" y="2540"/>
                      <a:pt x="3761" y="2444"/>
                    </a:cubicBezTo>
                    <a:cubicBezTo>
                      <a:pt x="3793" y="2379"/>
                      <a:pt x="3825" y="2283"/>
                      <a:pt x="3857" y="2187"/>
                    </a:cubicBezTo>
                    <a:cubicBezTo>
                      <a:pt x="3857" y="2090"/>
                      <a:pt x="3825" y="1994"/>
                      <a:pt x="3761" y="1897"/>
                    </a:cubicBezTo>
                    <a:cubicBezTo>
                      <a:pt x="3729" y="1801"/>
                      <a:pt x="3632" y="1737"/>
                      <a:pt x="3536" y="1672"/>
                    </a:cubicBezTo>
                    <a:cubicBezTo>
                      <a:pt x="3375" y="1608"/>
                      <a:pt x="3247" y="1576"/>
                      <a:pt x="3150" y="1544"/>
                    </a:cubicBezTo>
                    <a:cubicBezTo>
                      <a:pt x="3086" y="1512"/>
                      <a:pt x="2925" y="1447"/>
                      <a:pt x="2765" y="1415"/>
                    </a:cubicBezTo>
                    <a:cubicBezTo>
                      <a:pt x="2649" y="1392"/>
                      <a:pt x="2516" y="1369"/>
                      <a:pt x="2379" y="1358"/>
                    </a:cubicBezTo>
                    <a:lnTo>
                      <a:pt x="2379" y="1358"/>
                    </a:lnTo>
                    <a:lnTo>
                      <a:pt x="2379" y="354"/>
                    </a:lnTo>
                    <a:cubicBezTo>
                      <a:pt x="2379" y="226"/>
                      <a:pt x="2347" y="161"/>
                      <a:pt x="2282" y="97"/>
                    </a:cubicBezTo>
                    <a:cubicBezTo>
                      <a:pt x="2218" y="33"/>
                      <a:pt x="2154" y="1"/>
                      <a:pt x="2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8" name="Google Shape;3867;p64">
                <a:extLst>
                  <a:ext uri="{FF2B5EF4-FFF2-40B4-BE49-F238E27FC236}">
                    <a16:creationId xmlns:a16="http://schemas.microsoft.com/office/drawing/2014/main" id="{492F9289-A3B8-7D41-492D-227359208DC3}"/>
                  </a:ext>
                </a:extLst>
              </p:cNvPr>
              <p:cNvSpPr/>
              <p:nvPr/>
            </p:nvSpPr>
            <p:spPr>
              <a:xfrm>
                <a:off x="5070850" y="2818525"/>
                <a:ext cx="1977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7908" h="5780" extrusionOk="0">
                    <a:moveTo>
                      <a:pt x="7467" y="0"/>
                    </a:moveTo>
                    <a:cubicBezTo>
                      <a:pt x="5221" y="0"/>
                      <a:pt x="0" y="3825"/>
                      <a:pt x="0" y="3825"/>
                    </a:cubicBezTo>
                    <a:cubicBezTo>
                      <a:pt x="0" y="3825"/>
                      <a:pt x="579" y="4597"/>
                      <a:pt x="1286" y="5143"/>
                    </a:cubicBezTo>
                    <a:cubicBezTo>
                      <a:pt x="1752" y="5468"/>
                      <a:pt x="2475" y="5780"/>
                      <a:pt x="3187" y="5780"/>
                    </a:cubicBezTo>
                    <a:cubicBezTo>
                      <a:pt x="3603" y="5780"/>
                      <a:pt x="4016" y="5673"/>
                      <a:pt x="4372" y="5400"/>
                    </a:cubicBezTo>
                    <a:cubicBezTo>
                      <a:pt x="5336" y="4693"/>
                      <a:pt x="5818" y="3054"/>
                      <a:pt x="5818" y="3054"/>
                    </a:cubicBezTo>
                    <a:cubicBezTo>
                      <a:pt x="5818" y="3054"/>
                      <a:pt x="6911" y="3054"/>
                      <a:pt x="7200" y="3022"/>
                    </a:cubicBezTo>
                    <a:cubicBezTo>
                      <a:pt x="7490" y="3022"/>
                      <a:pt x="7908" y="64"/>
                      <a:pt x="7908" y="64"/>
                    </a:cubicBezTo>
                    <a:cubicBezTo>
                      <a:pt x="7779" y="21"/>
                      <a:pt x="7630" y="0"/>
                      <a:pt x="7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59" name="Google Shape;3868;p64">
                <a:extLst>
                  <a:ext uri="{FF2B5EF4-FFF2-40B4-BE49-F238E27FC236}">
                    <a16:creationId xmlns:a16="http://schemas.microsoft.com/office/drawing/2014/main" id="{A5EED167-DB7F-2EA4-DEFD-7CD31DE97E4C}"/>
                  </a:ext>
                </a:extLst>
              </p:cNvPr>
              <p:cNvSpPr/>
              <p:nvPr/>
            </p:nvSpPr>
            <p:spPr>
              <a:xfrm>
                <a:off x="5063600" y="2813700"/>
                <a:ext cx="210575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6172" extrusionOk="0">
                    <a:moveTo>
                      <a:pt x="7748" y="418"/>
                    </a:moveTo>
                    <a:cubicBezTo>
                      <a:pt x="7828" y="418"/>
                      <a:pt x="7901" y="426"/>
                      <a:pt x="7965" y="438"/>
                    </a:cubicBezTo>
                    <a:lnTo>
                      <a:pt x="7965" y="438"/>
                    </a:lnTo>
                    <a:cubicBezTo>
                      <a:pt x="7950" y="513"/>
                      <a:pt x="7931" y="604"/>
                      <a:pt x="7908" y="707"/>
                    </a:cubicBezTo>
                    <a:cubicBezTo>
                      <a:pt x="7844" y="1125"/>
                      <a:pt x="7748" y="1736"/>
                      <a:pt x="7619" y="2250"/>
                    </a:cubicBezTo>
                    <a:cubicBezTo>
                      <a:pt x="7587" y="2507"/>
                      <a:pt x="7523" y="2732"/>
                      <a:pt x="7458" y="2893"/>
                    </a:cubicBezTo>
                    <a:cubicBezTo>
                      <a:pt x="7435" y="2940"/>
                      <a:pt x="7428" y="2988"/>
                      <a:pt x="7414" y="3022"/>
                    </a:cubicBezTo>
                    <a:lnTo>
                      <a:pt x="7414" y="3022"/>
                    </a:lnTo>
                    <a:cubicBezTo>
                      <a:pt x="7042" y="3026"/>
                      <a:pt x="6076" y="3054"/>
                      <a:pt x="6076" y="3054"/>
                    </a:cubicBezTo>
                    <a:lnTo>
                      <a:pt x="5947" y="3054"/>
                    </a:lnTo>
                    <a:lnTo>
                      <a:pt x="5883" y="3215"/>
                    </a:lnTo>
                    <a:lnTo>
                      <a:pt x="5883" y="3279"/>
                    </a:lnTo>
                    <a:cubicBezTo>
                      <a:pt x="5787" y="3568"/>
                      <a:pt x="5305" y="4854"/>
                      <a:pt x="4533" y="5433"/>
                    </a:cubicBezTo>
                    <a:cubicBezTo>
                      <a:pt x="4244" y="5658"/>
                      <a:pt x="3858" y="5754"/>
                      <a:pt x="3472" y="5754"/>
                    </a:cubicBezTo>
                    <a:cubicBezTo>
                      <a:pt x="2829" y="5754"/>
                      <a:pt x="2122" y="5465"/>
                      <a:pt x="1704" y="5143"/>
                    </a:cubicBezTo>
                    <a:cubicBezTo>
                      <a:pt x="1383" y="4886"/>
                      <a:pt x="1062" y="4565"/>
                      <a:pt x="836" y="4307"/>
                    </a:cubicBezTo>
                    <a:cubicBezTo>
                      <a:pt x="727" y="4226"/>
                      <a:pt x="665" y="4121"/>
                      <a:pt x="609" y="4051"/>
                    </a:cubicBezTo>
                    <a:lnTo>
                      <a:pt x="609" y="4051"/>
                    </a:lnTo>
                    <a:cubicBezTo>
                      <a:pt x="620" y="4041"/>
                      <a:pt x="632" y="4030"/>
                      <a:pt x="644" y="4018"/>
                    </a:cubicBezTo>
                    <a:cubicBezTo>
                      <a:pt x="1158" y="3665"/>
                      <a:pt x="2476" y="2765"/>
                      <a:pt x="3890" y="1929"/>
                    </a:cubicBezTo>
                    <a:cubicBezTo>
                      <a:pt x="4597" y="1543"/>
                      <a:pt x="5337" y="1157"/>
                      <a:pt x="6012" y="868"/>
                    </a:cubicBezTo>
                    <a:cubicBezTo>
                      <a:pt x="6687" y="579"/>
                      <a:pt x="7298" y="418"/>
                      <a:pt x="7748" y="418"/>
                    </a:cubicBezTo>
                    <a:close/>
                    <a:moveTo>
                      <a:pt x="7748" y="0"/>
                    </a:moveTo>
                    <a:cubicBezTo>
                      <a:pt x="7137" y="0"/>
                      <a:pt x="6365" y="257"/>
                      <a:pt x="5530" y="611"/>
                    </a:cubicBezTo>
                    <a:cubicBezTo>
                      <a:pt x="3087" y="1704"/>
                      <a:pt x="194" y="3857"/>
                      <a:pt x="161" y="3857"/>
                    </a:cubicBezTo>
                    <a:lnTo>
                      <a:pt x="1" y="3986"/>
                    </a:lnTo>
                    <a:lnTo>
                      <a:pt x="129" y="4147"/>
                    </a:lnTo>
                    <a:cubicBezTo>
                      <a:pt x="129" y="4147"/>
                      <a:pt x="708" y="4918"/>
                      <a:pt x="1447" y="5497"/>
                    </a:cubicBezTo>
                    <a:cubicBezTo>
                      <a:pt x="1962" y="5850"/>
                      <a:pt x="2701" y="6172"/>
                      <a:pt x="3472" y="6172"/>
                    </a:cubicBezTo>
                    <a:cubicBezTo>
                      <a:pt x="3954" y="6172"/>
                      <a:pt x="4405" y="6075"/>
                      <a:pt x="4790" y="5786"/>
                    </a:cubicBezTo>
                    <a:cubicBezTo>
                      <a:pt x="5337" y="5368"/>
                      <a:pt x="5690" y="4758"/>
                      <a:pt x="5947" y="4243"/>
                    </a:cubicBezTo>
                    <a:cubicBezTo>
                      <a:pt x="6089" y="3920"/>
                      <a:pt x="6192" y="3635"/>
                      <a:pt x="6249" y="3468"/>
                    </a:cubicBezTo>
                    <a:lnTo>
                      <a:pt x="6249" y="3468"/>
                    </a:lnTo>
                    <a:cubicBezTo>
                      <a:pt x="6560" y="3459"/>
                      <a:pt x="7290" y="3440"/>
                      <a:pt x="7490" y="3440"/>
                    </a:cubicBezTo>
                    <a:cubicBezTo>
                      <a:pt x="7619" y="3440"/>
                      <a:pt x="7683" y="3375"/>
                      <a:pt x="7715" y="3343"/>
                    </a:cubicBezTo>
                    <a:cubicBezTo>
                      <a:pt x="7780" y="3247"/>
                      <a:pt x="7812" y="3150"/>
                      <a:pt x="7844" y="3054"/>
                    </a:cubicBezTo>
                    <a:cubicBezTo>
                      <a:pt x="8005" y="2668"/>
                      <a:pt x="8133" y="1993"/>
                      <a:pt x="8230" y="1382"/>
                    </a:cubicBezTo>
                    <a:cubicBezTo>
                      <a:pt x="8326" y="804"/>
                      <a:pt x="8423" y="289"/>
                      <a:pt x="8423" y="289"/>
                    </a:cubicBezTo>
                    <a:lnTo>
                      <a:pt x="8423" y="129"/>
                    </a:lnTo>
                    <a:lnTo>
                      <a:pt x="8262" y="64"/>
                    </a:lnTo>
                    <a:cubicBezTo>
                      <a:pt x="8101" y="0"/>
                      <a:pt x="7940" y="0"/>
                      <a:pt x="77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0" name="Google Shape;3869;p64">
                <a:extLst>
                  <a:ext uri="{FF2B5EF4-FFF2-40B4-BE49-F238E27FC236}">
                    <a16:creationId xmlns:a16="http://schemas.microsoft.com/office/drawing/2014/main" id="{C99897D2-E29D-B5DD-998E-AAB10DE1B81D}"/>
                  </a:ext>
                </a:extLst>
              </p:cNvPr>
              <p:cNvSpPr/>
              <p:nvPr/>
            </p:nvSpPr>
            <p:spPr>
              <a:xfrm>
                <a:off x="5134325" y="3466225"/>
                <a:ext cx="366475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4659" h="6655" extrusionOk="0">
                    <a:moveTo>
                      <a:pt x="0" y="0"/>
                    </a:moveTo>
                    <a:lnTo>
                      <a:pt x="193" y="5465"/>
                    </a:lnTo>
                    <a:cubicBezTo>
                      <a:pt x="193" y="5465"/>
                      <a:pt x="7991" y="6655"/>
                      <a:pt x="8719" y="6655"/>
                    </a:cubicBezTo>
                    <a:cubicBezTo>
                      <a:pt x="8728" y="6655"/>
                      <a:pt x="8737" y="6655"/>
                      <a:pt x="8744" y="6654"/>
                    </a:cubicBezTo>
                    <a:cubicBezTo>
                      <a:pt x="9322" y="6654"/>
                      <a:pt x="11669" y="5690"/>
                      <a:pt x="12376" y="5529"/>
                    </a:cubicBezTo>
                    <a:cubicBezTo>
                      <a:pt x="13083" y="5369"/>
                      <a:pt x="14658" y="4083"/>
                      <a:pt x="14658" y="4083"/>
                    </a:cubicBezTo>
                    <a:lnTo>
                      <a:pt x="14658" y="4083"/>
                    </a:lnTo>
                    <a:lnTo>
                      <a:pt x="7715" y="4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1" name="Google Shape;3870;p64">
                <a:extLst>
                  <a:ext uri="{FF2B5EF4-FFF2-40B4-BE49-F238E27FC236}">
                    <a16:creationId xmlns:a16="http://schemas.microsoft.com/office/drawing/2014/main" id="{190720F8-FF06-1210-73AE-11E113D3C0B5}"/>
                  </a:ext>
                </a:extLst>
              </p:cNvPr>
              <p:cNvSpPr/>
              <p:nvPr/>
            </p:nvSpPr>
            <p:spPr>
              <a:xfrm>
                <a:off x="5128700" y="3457375"/>
                <a:ext cx="387375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15495" h="7234" extrusionOk="0">
                    <a:moveTo>
                      <a:pt x="450" y="708"/>
                    </a:moveTo>
                    <a:lnTo>
                      <a:pt x="7908" y="4726"/>
                    </a:lnTo>
                    <a:lnTo>
                      <a:pt x="14229" y="4668"/>
                    </a:lnTo>
                    <a:lnTo>
                      <a:pt x="14229" y="4668"/>
                    </a:lnTo>
                    <a:cubicBezTo>
                      <a:pt x="14015" y="4823"/>
                      <a:pt x="13766" y="5000"/>
                      <a:pt x="13501" y="5176"/>
                    </a:cubicBezTo>
                    <a:cubicBezTo>
                      <a:pt x="13147" y="5433"/>
                      <a:pt x="12762" y="5626"/>
                      <a:pt x="12569" y="5690"/>
                    </a:cubicBezTo>
                    <a:cubicBezTo>
                      <a:pt x="12183" y="5755"/>
                      <a:pt x="11412" y="6044"/>
                      <a:pt x="10672" y="6301"/>
                    </a:cubicBezTo>
                    <a:cubicBezTo>
                      <a:pt x="10287" y="6430"/>
                      <a:pt x="9933" y="6558"/>
                      <a:pt x="9612" y="6655"/>
                    </a:cubicBezTo>
                    <a:cubicBezTo>
                      <a:pt x="9322" y="6751"/>
                      <a:pt x="9065" y="6816"/>
                      <a:pt x="8969" y="6816"/>
                    </a:cubicBezTo>
                    <a:cubicBezTo>
                      <a:pt x="8937" y="6816"/>
                      <a:pt x="8744" y="6783"/>
                      <a:pt x="8454" y="6751"/>
                    </a:cubicBezTo>
                    <a:cubicBezTo>
                      <a:pt x="7490" y="6655"/>
                      <a:pt x="5497" y="6333"/>
                      <a:pt x="3729" y="6076"/>
                    </a:cubicBezTo>
                    <a:cubicBezTo>
                      <a:pt x="2829" y="5948"/>
                      <a:pt x="2026" y="5851"/>
                      <a:pt x="1415" y="5755"/>
                    </a:cubicBezTo>
                    <a:cubicBezTo>
                      <a:pt x="1055" y="5695"/>
                      <a:pt x="770" y="5647"/>
                      <a:pt x="606" y="5620"/>
                    </a:cubicBezTo>
                    <a:lnTo>
                      <a:pt x="606" y="5620"/>
                    </a:lnTo>
                    <a:lnTo>
                      <a:pt x="450" y="708"/>
                    </a:lnTo>
                    <a:close/>
                    <a:moveTo>
                      <a:pt x="0" y="1"/>
                    </a:moveTo>
                    <a:lnTo>
                      <a:pt x="193" y="5980"/>
                    </a:lnTo>
                    <a:lnTo>
                      <a:pt x="386" y="6012"/>
                    </a:lnTo>
                    <a:cubicBezTo>
                      <a:pt x="386" y="6012"/>
                      <a:pt x="2347" y="6333"/>
                      <a:pt x="4436" y="6623"/>
                    </a:cubicBezTo>
                    <a:cubicBezTo>
                      <a:pt x="5465" y="6783"/>
                      <a:pt x="6494" y="6912"/>
                      <a:pt x="7329" y="7041"/>
                    </a:cubicBezTo>
                    <a:cubicBezTo>
                      <a:pt x="7747" y="7105"/>
                      <a:pt x="8133" y="7137"/>
                      <a:pt x="8390" y="7169"/>
                    </a:cubicBezTo>
                    <a:cubicBezTo>
                      <a:pt x="8679" y="7201"/>
                      <a:pt x="8872" y="7233"/>
                      <a:pt x="8969" y="7233"/>
                    </a:cubicBezTo>
                    <a:lnTo>
                      <a:pt x="9001" y="7233"/>
                    </a:lnTo>
                    <a:cubicBezTo>
                      <a:pt x="9162" y="7233"/>
                      <a:pt x="9419" y="7169"/>
                      <a:pt x="9740" y="7073"/>
                    </a:cubicBezTo>
                    <a:cubicBezTo>
                      <a:pt x="10222" y="6912"/>
                      <a:pt x="10833" y="6687"/>
                      <a:pt x="11380" y="6494"/>
                    </a:cubicBezTo>
                    <a:cubicBezTo>
                      <a:pt x="11926" y="6301"/>
                      <a:pt x="12408" y="6140"/>
                      <a:pt x="12633" y="6108"/>
                    </a:cubicBezTo>
                    <a:cubicBezTo>
                      <a:pt x="12858" y="6044"/>
                      <a:pt x="13115" y="5915"/>
                      <a:pt x="13340" y="5787"/>
                    </a:cubicBezTo>
                    <a:cubicBezTo>
                      <a:pt x="14112" y="5337"/>
                      <a:pt x="15012" y="4598"/>
                      <a:pt x="15012" y="4598"/>
                    </a:cubicBezTo>
                    <a:lnTo>
                      <a:pt x="15494" y="4212"/>
                    </a:lnTo>
                    <a:lnTo>
                      <a:pt x="8004" y="4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2" name="Google Shape;3871;p64">
                <a:extLst>
                  <a:ext uri="{FF2B5EF4-FFF2-40B4-BE49-F238E27FC236}">
                    <a16:creationId xmlns:a16="http://schemas.microsoft.com/office/drawing/2014/main" id="{05494734-0A46-10CB-2EC5-9D3BF6CDC1CC}"/>
                  </a:ext>
                </a:extLst>
              </p:cNvPr>
              <p:cNvSpPr/>
              <p:nvPr/>
            </p:nvSpPr>
            <p:spPr>
              <a:xfrm>
                <a:off x="5301475" y="3568275"/>
                <a:ext cx="199325" cy="643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2573" extrusionOk="0">
                    <a:moveTo>
                      <a:pt x="7972" y="1"/>
                    </a:moveTo>
                    <a:lnTo>
                      <a:pt x="1029" y="97"/>
                    </a:lnTo>
                    <a:cubicBezTo>
                      <a:pt x="1029" y="97"/>
                      <a:pt x="0" y="451"/>
                      <a:pt x="97" y="1512"/>
                    </a:cubicBezTo>
                    <a:cubicBezTo>
                      <a:pt x="129" y="1865"/>
                      <a:pt x="386" y="2187"/>
                      <a:pt x="708" y="2412"/>
                    </a:cubicBezTo>
                    <a:cubicBezTo>
                      <a:pt x="1415" y="2508"/>
                      <a:pt x="1929" y="2572"/>
                      <a:pt x="2058" y="2572"/>
                    </a:cubicBezTo>
                    <a:cubicBezTo>
                      <a:pt x="2636" y="2572"/>
                      <a:pt x="4983" y="1608"/>
                      <a:pt x="5690" y="1447"/>
                    </a:cubicBezTo>
                    <a:cubicBezTo>
                      <a:pt x="6397" y="1287"/>
                      <a:pt x="7972" y="1"/>
                      <a:pt x="79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3" name="Google Shape;3872;p64">
                <a:extLst>
                  <a:ext uri="{FF2B5EF4-FFF2-40B4-BE49-F238E27FC236}">
                    <a16:creationId xmlns:a16="http://schemas.microsoft.com/office/drawing/2014/main" id="{8DB2AFDC-BD23-2736-46E3-C98263F5606D}"/>
                  </a:ext>
                </a:extLst>
              </p:cNvPr>
              <p:cNvSpPr/>
              <p:nvPr/>
            </p:nvSpPr>
            <p:spPr>
              <a:xfrm>
                <a:off x="5298250" y="3562650"/>
                <a:ext cx="21782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8713" h="3023" extrusionOk="0">
                    <a:moveTo>
                      <a:pt x="7446" y="457"/>
                    </a:moveTo>
                    <a:cubicBezTo>
                      <a:pt x="7233" y="612"/>
                      <a:pt x="6984" y="789"/>
                      <a:pt x="6719" y="965"/>
                    </a:cubicBezTo>
                    <a:cubicBezTo>
                      <a:pt x="6365" y="1222"/>
                      <a:pt x="5980" y="1415"/>
                      <a:pt x="5787" y="1479"/>
                    </a:cubicBezTo>
                    <a:cubicBezTo>
                      <a:pt x="5401" y="1544"/>
                      <a:pt x="4630" y="1833"/>
                      <a:pt x="3890" y="2090"/>
                    </a:cubicBezTo>
                    <a:cubicBezTo>
                      <a:pt x="3505" y="2219"/>
                      <a:pt x="3151" y="2347"/>
                      <a:pt x="2830" y="2444"/>
                    </a:cubicBezTo>
                    <a:cubicBezTo>
                      <a:pt x="2540" y="2540"/>
                      <a:pt x="2283" y="2605"/>
                      <a:pt x="2187" y="2605"/>
                    </a:cubicBezTo>
                    <a:cubicBezTo>
                      <a:pt x="2155" y="2605"/>
                      <a:pt x="1994" y="2572"/>
                      <a:pt x="1737" y="2540"/>
                    </a:cubicBezTo>
                    <a:cubicBezTo>
                      <a:pt x="1525" y="2540"/>
                      <a:pt x="1257" y="2483"/>
                      <a:pt x="932" y="2450"/>
                    </a:cubicBezTo>
                    <a:lnTo>
                      <a:pt x="932" y="2450"/>
                    </a:lnTo>
                    <a:cubicBezTo>
                      <a:pt x="659" y="2231"/>
                      <a:pt x="450" y="1983"/>
                      <a:pt x="419" y="1704"/>
                    </a:cubicBezTo>
                    <a:lnTo>
                      <a:pt x="419" y="1608"/>
                    </a:lnTo>
                    <a:cubicBezTo>
                      <a:pt x="419" y="1190"/>
                      <a:pt x="612" y="933"/>
                      <a:pt x="837" y="772"/>
                    </a:cubicBezTo>
                    <a:cubicBezTo>
                      <a:pt x="933" y="676"/>
                      <a:pt x="1030" y="612"/>
                      <a:pt x="1126" y="579"/>
                    </a:cubicBezTo>
                    <a:lnTo>
                      <a:pt x="1222" y="515"/>
                    </a:lnTo>
                    <a:lnTo>
                      <a:pt x="1222" y="515"/>
                    </a:lnTo>
                    <a:lnTo>
                      <a:pt x="1222" y="515"/>
                    </a:lnTo>
                    <a:lnTo>
                      <a:pt x="7446" y="457"/>
                    </a:lnTo>
                    <a:close/>
                    <a:moveTo>
                      <a:pt x="8712" y="1"/>
                    </a:moveTo>
                    <a:lnTo>
                      <a:pt x="1126" y="97"/>
                    </a:lnTo>
                    <a:lnTo>
                      <a:pt x="1094" y="97"/>
                    </a:lnTo>
                    <a:cubicBezTo>
                      <a:pt x="1094" y="97"/>
                      <a:pt x="805" y="194"/>
                      <a:pt x="547" y="451"/>
                    </a:cubicBezTo>
                    <a:cubicBezTo>
                      <a:pt x="290" y="676"/>
                      <a:pt x="1" y="1062"/>
                      <a:pt x="1" y="1608"/>
                    </a:cubicBezTo>
                    <a:cubicBezTo>
                      <a:pt x="1" y="1640"/>
                      <a:pt x="1" y="1704"/>
                      <a:pt x="1" y="1737"/>
                    </a:cubicBezTo>
                    <a:cubicBezTo>
                      <a:pt x="33" y="2219"/>
                      <a:pt x="354" y="2572"/>
                      <a:pt x="708" y="2830"/>
                    </a:cubicBezTo>
                    <a:lnTo>
                      <a:pt x="772" y="2862"/>
                    </a:lnTo>
                    <a:lnTo>
                      <a:pt x="805" y="2862"/>
                    </a:lnTo>
                    <a:cubicBezTo>
                      <a:pt x="1158" y="2894"/>
                      <a:pt x="1480" y="2958"/>
                      <a:pt x="1705" y="2990"/>
                    </a:cubicBezTo>
                    <a:cubicBezTo>
                      <a:pt x="1930" y="2990"/>
                      <a:pt x="2090" y="3022"/>
                      <a:pt x="2187" y="3022"/>
                    </a:cubicBezTo>
                    <a:lnTo>
                      <a:pt x="2219" y="3022"/>
                    </a:lnTo>
                    <a:cubicBezTo>
                      <a:pt x="2380" y="3022"/>
                      <a:pt x="2637" y="2958"/>
                      <a:pt x="2958" y="2862"/>
                    </a:cubicBezTo>
                    <a:cubicBezTo>
                      <a:pt x="3440" y="2701"/>
                      <a:pt x="4051" y="2476"/>
                      <a:pt x="4598" y="2283"/>
                    </a:cubicBezTo>
                    <a:cubicBezTo>
                      <a:pt x="5144" y="2090"/>
                      <a:pt x="5626" y="1929"/>
                      <a:pt x="5851" y="1897"/>
                    </a:cubicBezTo>
                    <a:cubicBezTo>
                      <a:pt x="6076" y="1833"/>
                      <a:pt x="6333" y="1704"/>
                      <a:pt x="6558" y="1576"/>
                    </a:cubicBezTo>
                    <a:cubicBezTo>
                      <a:pt x="7330" y="1126"/>
                      <a:pt x="8230" y="387"/>
                      <a:pt x="8230" y="387"/>
                    </a:cubicBezTo>
                    <a:lnTo>
                      <a:pt x="8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4" name="Google Shape;3873;p64">
                <a:extLst>
                  <a:ext uri="{FF2B5EF4-FFF2-40B4-BE49-F238E27FC236}">
                    <a16:creationId xmlns:a16="http://schemas.microsoft.com/office/drawing/2014/main" id="{F743ECB8-EEB1-FBB1-85E3-7A141BDB6BE7}"/>
                  </a:ext>
                </a:extLst>
              </p:cNvPr>
              <p:cNvSpPr/>
              <p:nvPr/>
            </p:nvSpPr>
            <p:spPr>
              <a:xfrm>
                <a:off x="4830550" y="3803825"/>
                <a:ext cx="219425" cy="1071950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42878" extrusionOk="0">
                    <a:moveTo>
                      <a:pt x="3190" y="0"/>
                    </a:moveTo>
                    <a:cubicBezTo>
                      <a:pt x="3112" y="0"/>
                      <a:pt x="3034" y="10"/>
                      <a:pt x="2958" y="29"/>
                    </a:cubicBezTo>
                    <a:cubicBezTo>
                      <a:pt x="1544" y="383"/>
                      <a:pt x="1930" y="2215"/>
                      <a:pt x="1930" y="2215"/>
                    </a:cubicBezTo>
                    <a:cubicBezTo>
                      <a:pt x="1930" y="2215"/>
                      <a:pt x="2476" y="16873"/>
                      <a:pt x="2508" y="19220"/>
                    </a:cubicBezTo>
                    <a:cubicBezTo>
                      <a:pt x="2572" y="21598"/>
                      <a:pt x="1" y="26934"/>
                      <a:pt x="290" y="30727"/>
                    </a:cubicBezTo>
                    <a:cubicBezTo>
                      <a:pt x="579" y="34488"/>
                      <a:pt x="997" y="42878"/>
                      <a:pt x="997" y="42878"/>
                    </a:cubicBezTo>
                    <a:lnTo>
                      <a:pt x="3890" y="42814"/>
                    </a:lnTo>
                    <a:cubicBezTo>
                      <a:pt x="3890" y="42814"/>
                      <a:pt x="4276" y="40660"/>
                      <a:pt x="5080" y="38056"/>
                    </a:cubicBezTo>
                    <a:cubicBezTo>
                      <a:pt x="5883" y="35453"/>
                      <a:pt x="6880" y="31306"/>
                      <a:pt x="7137" y="27770"/>
                    </a:cubicBezTo>
                    <a:cubicBezTo>
                      <a:pt x="7362" y="24202"/>
                      <a:pt x="8776" y="14141"/>
                      <a:pt x="7458" y="8323"/>
                    </a:cubicBezTo>
                    <a:cubicBezTo>
                      <a:pt x="6213" y="2856"/>
                      <a:pt x="4537" y="0"/>
                      <a:pt x="3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5" name="Google Shape;3874;p64">
                <a:extLst>
                  <a:ext uri="{FF2B5EF4-FFF2-40B4-BE49-F238E27FC236}">
                    <a16:creationId xmlns:a16="http://schemas.microsoft.com/office/drawing/2014/main" id="{BA700EAD-E269-81F5-63E6-9D045C3D1EE0}"/>
                  </a:ext>
                </a:extLst>
              </p:cNvPr>
              <p:cNvSpPr/>
              <p:nvPr/>
            </p:nvSpPr>
            <p:spPr>
              <a:xfrm>
                <a:off x="4832175" y="3798125"/>
                <a:ext cx="204125" cy="1083275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43331" extrusionOk="0">
                    <a:moveTo>
                      <a:pt x="3118" y="418"/>
                    </a:moveTo>
                    <a:cubicBezTo>
                      <a:pt x="3375" y="418"/>
                      <a:pt x="3697" y="579"/>
                      <a:pt x="4050" y="900"/>
                    </a:cubicBezTo>
                    <a:cubicBezTo>
                      <a:pt x="4565" y="1415"/>
                      <a:pt x="5111" y="2315"/>
                      <a:pt x="5658" y="3600"/>
                    </a:cubicBezTo>
                    <a:cubicBezTo>
                      <a:pt x="6204" y="4886"/>
                      <a:pt x="6718" y="6558"/>
                      <a:pt x="7168" y="8615"/>
                    </a:cubicBezTo>
                    <a:cubicBezTo>
                      <a:pt x="7586" y="10383"/>
                      <a:pt x="7715" y="12601"/>
                      <a:pt x="7715" y="14915"/>
                    </a:cubicBezTo>
                    <a:cubicBezTo>
                      <a:pt x="7715" y="19994"/>
                      <a:pt x="7008" y="25491"/>
                      <a:pt x="6847" y="27966"/>
                    </a:cubicBezTo>
                    <a:cubicBezTo>
                      <a:pt x="6622" y="31502"/>
                      <a:pt x="5625" y="35616"/>
                      <a:pt x="4822" y="38220"/>
                    </a:cubicBezTo>
                    <a:cubicBezTo>
                      <a:pt x="4145" y="40412"/>
                      <a:pt x="3765" y="42308"/>
                      <a:pt x="3662" y="42852"/>
                    </a:cubicBezTo>
                    <a:lnTo>
                      <a:pt x="3662" y="42852"/>
                    </a:lnTo>
                    <a:lnTo>
                      <a:pt x="1147" y="42908"/>
                    </a:lnTo>
                    <a:lnTo>
                      <a:pt x="1147" y="42908"/>
                    </a:lnTo>
                    <a:cubicBezTo>
                      <a:pt x="1083" y="41618"/>
                      <a:pt x="713" y="34343"/>
                      <a:pt x="450" y="30923"/>
                    </a:cubicBezTo>
                    <a:cubicBezTo>
                      <a:pt x="418" y="30730"/>
                      <a:pt x="418" y="30505"/>
                      <a:pt x="418" y="30312"/>
                    </a:cubicBezTo>
                    <a:cubicBezTo>
                      <a:pt x="418" y="28512"/>
                      <a:pt x="964" y="26391"/>
                      <a:pt x="1543" y="24462"/>
                    </a:cubicBezTo>
                    <a:cubicBezTo>
                      <a:pt x="2090" y="22501"/>
                      <a:pt x="2668" y="20733"/>
                      <a:pt x="2668" y="19544"/>
                    </a:cubicBezTo>
                    <a:lnTo>
                      <a:pt x="2668" y="19448"/>
                    </a:lnTo>
                    <a:cubicBezTo>
                      <a:pt x="2604" y="17069"/>
                      <a:pt x="2057" y="2411"/>
                      <a:pt x="2057" y="2411"/>
                    </a:cubicBezTo>
                    <a:lnTo>
                      <a:pt x="2057" y="2379"/>
                    </a:lnTo>
                    <a:lnTo>
                      <a:pt x="2057" y="2347"/>
                    </a:lnTo>
                    <a:cubicBezTo>
                      <a:pt x="2057" y="2282"/>
                      <a:pt x="2025" y="2122"/>
                      <a:pt x="2025" y="1929"/>
                    </a:cubicBezTo>
                    <a:cubicBezTo>
                      <a:pt x="2025" y="1640"/>
                      <a:pt x="2057" y="1318"/>
                      <a:pt x="2186" y="1061"/>
                    </a:cubicBezTo>
                    <a:cubicBezTo>
                      <a:pt x="2347" y="772"/>
                      <a:pt x="2540" y="547"/>
                      <a:pt x="2925" y="450"/>
                    </a:cubicBezTo>
                    <a:cubicBezTo>
                      <a:pt x="2990" y="450"/>
                      <a:pt x="3054" y="418"/>
                      <a:pt x="3118" y="418"/>
                    </a:cubicBezTo>
                    <a:close/>
                    <a:moveTo>
                      <a:pt x="3118" y="0"/>
                    </a:moveTo>
                    <a:cubicBezTo>
                      <a:pt x="3022" y="0"/>
                      <a:pt x="2925" y="32"/>
                      <a:pt x="2829" y="32"/>
                    </a:cubicBezTo>
                    <a:cubicBezTo>
                      <a:pt x="2315" y="161"/>
                      <a:pt x="1993" y="514"/>
                      <a:pt x="1800" y="868"/>
                    </a:cubicBezTo>
                    <a:cubicBezTo>
                      <a:pt x="1640" y="1222"/>
                      <a:pt x="1607" y="1607"/>
                      <a:pt x="1607" y="1929"/>
                    </a:cubicBezTo>
                    <a:cubicBezTo>
                      <a:pt x="1607" y="2250"/>
                      <a:pt x="1640" y="2475"/>
                      <a:pt x="1640" y="2475"/>
                    </a:cubicBezTo>
                    <a:lnTo>
                      <a:pt x="1641" y="2475"/>
                    </a:lnTo>
                    <a:lnTo>
                      <a:pt x="1641" y="2475"/>
                    </a:lnTo>
                    <a:cubicBezTo>
                      <a:pt x="1647" y="2647"/>
                      <a:pt x="1679" y="3498"/>
                      <a:pt x="1736" y="4758"/>
                    </a:cubicBezTo>
                    <a:cubicBezTo>
                      <a:pt x="1897" y="9001"/>
                      <a:pt x="2186" y="17680"/>
                      <a:pt x="2250" y="19448"/>
                    </a:cubicBezTo>
                    <a:lnTo>
                      <a:pt x="2250" y="19544"/>
                    </a:lnTo>
                    <a:cubicBezTo>
                      <a:pt x="2250" y="20605"/>
                      <a:pt x="1704" y="22373"/>
                      <a:pt x="1125" y="24334"/>
                    </a:cubicBezTo>
                    <a:cubicBezTo>
                      <a:pt x="547" y="26294"/>
                      <a:pt x="0" y="28416"/>
                      <a:pt x="0" y="30312"/>
                    </a:cubicBezTo>
                    <a:cubicBezTo>
                      <a:pt x="0" y="30537"/>
                      <a:pt x="0" y="30730"/>
                      <a:pt x="0" y="30955"/>
                    </a:cubicBezTo>
                    <a:cubicBezTo>
                      <a:pt x="161" y="32852"/>
                      <a:pt x="354" y="35873"/>
                      <a:pt x="482" y="38445"/>
                    </a:cubicBezTo>
                    <a:cubicBezTo>
                      <a:pt x="547" y="39731"/>
                      <a:pt x="611" y="40920"/>
                      <a:pt x="643" y="41756"/>
                    </a:cubicBezTo>
                    <a:cubicBezTo>
                      <a:pt x="707" y="42592"/>
                      <a:pt x="707" y="43138"/>
                      <a:pt x="707" y="43138"/>
                    </a:cubicBezTo>
                    <a:lnTo>
                      <a:pt x="739" y="43331"/>
                    </a:lnTo>
                    <a:lnTo>
                      <a:pt x="4018" y="43267"/>
                    </a:lnTo>
                    <a:lnTo>
                      <a:pt x="4050" y="43074"/>
                    </a:lnTo>
                    <a:cubicBezTo>
                      <a:pt x="4050" y="43074"/>
                      <a:pt x="4082" y="42945"/>
                      <a:pt x="4115" y="42720"/>
                    </a:cubicBezTo>
                    <a:cubicBezTo>
                      <a:pt x="4275" y="41981"/>
                      <a:pt x="4629" y="40277"/>
                      <a:pt x="5240" y="38349"/>
                    </a:cubicBezTo>
                    <a:cubicBezTo>
                      <a:pt x="6043" y="35713"/>
                      <a:pt x="7040" y="31598"/>
                      <a:pt x="7265" y="27998"/>
                    </a:cubicBezTo>
                    <a:cubicBezTo>
                      <a:pt x="7458" y="25555"/>
                      <a:pt x="8165" y="20026"/>
                      <a:pt x="8165" y="14915"/>
                    </a:cubicBezTo>
                    <a:cubicBezTo>
                      <a:pt x="8165" y="12601"/>
                      <a:pt x="8004" y="10351"/>
                      <a:pt x="7586" y="8518"/>
                    </a:cubicBezTo>
                    <a:cubicBezTo>
                      <a:pt x="6975" y="5754"/>
                      <a:pt x="6236" y="3665"/>
                      <a:pt x="5497" y="2250"/>
                    </a:cubicBezTo>
                    <a:cubicBezTo>
                      <a:pt x="5111" y="1511"/>
                      <a:pt x="4725" y="964"/>
                      <a:pt x="4340" y="611"/>
                    </a:cubicBezTo>
                    <a:cubicBezTo>
                      <a:pt x="3954" y="225"/>
                      <a:pt x="3536" y="0"/>
                      <a:pt x="3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6" name="Google Shape;3875;p64">
                <a:extLst>
                  <a:ext uri="{FF2B5EF4-FFF2-40B4-BE49-F238E27FC236}">
                    <a16:creationId xmlns:a16="http://schemas.microsoft.com/office/drawing/2014/main" id="{A3F9122D-68C6-893F-AB5D-7B3ECCB59BA5}"/>
                  </a:ext>
                </a:extLst>
              </p:cNvPr>
              <p:cNvSpPr/>
              <p:nvPr/>
            </p:nvSpPr>
            <p:spPr>
              <a:xfrm>
                <a:off x="4814475" y="3655075"/>
                <a:ext cx="331925" cy="12311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49246" extrusionOk="0">
                    <a:moveTo>
                      <a:pt x="772" y="0"/>
                    </a:moveTo>
                    <a:cubicBezTo>
                      <a:pt x="772" y="1"/>
                      <a:pt x="1" y="4340"/>
                      <a:pt x="1030" y="6558"/>
                    </a:cubicBezTo>
                    <a:cubicBezTo>
                      <a:pt x="2026" y="8808"/>
                      <a:pt x="3665" y="14690"/>
                      <a:pt x="4630" y="18130"/>
                    </a:cubicBezTo>
                    <a:cubicBezTo>
                      <a:pt x="5562" y="21569"/>
                      <a:pt x="5755" y="25234"/>
                      <a:pt x="4855" y="28384"/>
                    </a:cubicBezTo>
                    <a:cubicBezTo>
                      <a:pt x="3955" y="31534"/>
                      <a:pt x="4565" y="35617"/>
                      <a:pt x="5305" y="38927"/>
                    </a:cubicBezTo>
                    <a:cubicBezTo>
                      <a:pt x="6012" y="42270"/>
                      <a:pt x="7137" y="49246"/>
                      <a:pt x="7137" y="49246"/>
                    </a:cubicBezTo>
                    <a:lnTo>
                      <a:pt x="9837" y="49182"/>
                    </a:lnTo>
                    <a:cubicBezTo>
                      <a:pt x="9837" y="49182"/>
                      <a:pt x="11059" y="35584"/>
                      <a:pt x="11734" y="32338"/>
                    </a:cubicBezTo>
                    <a:cubicBezTo>
                      <a:pt x="12409" y="29059"/>
                      <a:pt x="13052" y="23980"/>
                      <a:pt x="13180" y="19448"/>
                    </a:cubicBezTo>
                    <a:cubicBezTo>
                      <a:pt x="13277" y="14915"/>
                      <a:pt x="12955" y="4565"/>
                      <a:pt x="12955" y="4565"/>
                    </a:cubicBezTo>
                    <a:lnTo>
                      <a:pt x="13084" y="1029"/>
                    </a:lnTo>
                    <a:lnTo>
                      <a:pt x="7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Google Shape;3876;p64">
                <a:extLst>
                  <a:ext uri="{FF2B5EF4-FFF2-40B4-BE49-F238E27FC236}">
                    <a16:creationId xmlns:a16="http://schemas.microsoft.com/office/drawing/2014/main" id="{C8E3E862-9133-3D75-DBA8-A6453E062906}"/>
                  </a:ext>
                </a:extLst>
              </p:cNvPr>
              <p:cNvSpPr/>
              <p:nvPr/>
            </p:nvSpPr>
            <p:spPr>
              <a:xfrm>
                <a:off x="4821725" y="3649450"/>
                <a:ext cx="327900" cy="1242400"/>
              </a:xfrm>
              <a:custGeom>
                <a:avLst/>
                <a:gdLst/>
                <a:ahLst/>
                <a:cxnLst/>
                <a:rect l="l" t="t" r="r" b="b"/>
                <a:pathLst>
                  <a:path w="13116" h="49696" extrusionOk="0">
                    <a:moveTo>
                      <a:pt x="657" y="436"/>
                    </a:moveTo>
                    <a:lnTo>
                      <a:pt x="12569" y="1447"/>
                    </a:lnTo>
                    <a:lnTo>
                      <a:pt x="12440" y="4790"/>
                    </a:lnTo>
                    <a:lnTo>
                      <a:pt x="12440" y="4822"/>
                    </a:lnTo>
                    <a:cubicBezTo>
                      <a:pt x="12440" y="4822"/>
                      <a:pt x="12472" y="5272"/>
                      <a:pt x="12472" y="6076"/>
                    </a:cubicBezTo>
                    <a:cubicBezTo>
                      <a:pt x="12569" y="8422"/>
                      <a:pt x="12697" y="13630"/>
                      <a:pt x="12697" y="17391"/>
                    </a:cubicBezTo>
                    <a:cubicBezTo>
                      <a:pt x="12697" y="18258"/>
                      <a:pt x="12697" y="19030"/>
                      <a:pt x="12665" y="19673"/>
                    </a:cubicBezTo>
                    <a:cubicBezTo>
                      <a:pt x="12569" y="24205"/>
                      <a:pt x="11926" y="29284"/>
                      <a:pt x="11219" y="32499"/>
                    </a:cubicBezTo>
                    <a:cubicBezTo>
                      <a:pt x="10897" y="34170"/>
                      <a:pt x="10415" y="38349"/>
                      <a:pt x="10029" y="42174"/>
                    </a:cubicBezTo>
                    <a:cubicBezTo>
                      <a:pt x="9697" y="45469"/>
                      <a:pt x="9436" y="48453"/>
                      <a:pt x="9370" y="49218"/>
                    </a:cubicBezTo>
                    <a:lnTo>
                      <a:pt x="9370" y="49218"/>
                    </a:lnTo>
                    <a:lnTo>
                      <a:pt x="7045" y="49273"/>
                    </a:lnTo>
                    <a:lnTo>
                      <a:pt x="7045" y="49273"/>
                    </a:lnTo>
                    <a:cubicBezTo>
                      <a:pt x="6870" y="48199"/>
                      <a:pt x="5880" y="42159"/>
                      <a:pt x="5208" y="39120"/>
                    </a:cubicBezTo>
                    <a:cubicBezTo>
                      <a:pt x="4758" y="36967"/>
                      <a:pt x="4340" y="34524"/>
                      <a:pt x="4340" y="32209"/>
                    </a:cubicBezTo>
                    <a:cubicBezTo>
                      <a:pt x="4340" y="30956"/>
                      <a:pt x="4468" y="29734"/>
                      <a:pt x="4758" y="28673"/>
                    </a:cubicBezTo>
                    <a:cubicBezTo>
                      <a:pt x="5176" y="27227"/>
                      <a:pt x="5368" y="25716"/>
                      <a:pt x="5368" y="24173"/>
                    </a:cubicBezTo>
                    <a:cubicBezTo>
                      <a:pt x="5368" y="22244"/>
                      <a:pt x="5047" y="20219"/>
                      <a:pt x="4533" y="18291"/>
                    </a:cubicBezTo>
                    <a:cubicBezTo>
                      <a:pt x="4050" y="16587"/>
                      <a:pt x="3408" y="14273"/>
                      <a:pt x="2765" y="12055"/>
                    </a:cubicBezTo>
                    <a:cubicBezTo>
                      <a:pt x="2122" y="9869"/>
                      <a:pt x="1447" y="7844"/>
                      <a:pt x="932" y="6719"/>
                    </a:cubicBezTo>
                    <a:cubicBezTo>
                      <a:pt x="547" y="5851"/>
                      <a:pt x="418" y="4661"/>
                      <a:pt x="418" y="3504"/>
                    </a:cubicBezTo>
                    <a:cubicBezTo>
                      <a:pt x="418" y="2668"/>
                      <a:pt x="482" y="1833"/>
                      <a:pt x="547" y="1254"/>
                    </a:cubicBezTo>
                    <a:cubicBezTo>
                      <a:pt x="579" y="933"/>
                      <a:pt x="611" y="708"/>
                      <a:pt x="643" y="515"/>
                    </a:cubicBezTo>
                    <a:cubicBezTo>
                      <a:pt x="649" y="486"/>
                      <a:pt x="654" y="460"/>
                      <a:pt x="657" y="436"/>
                    </a:cubicBezTo>
                    <a:close/>
                    <a:moveTo>
                      <a:pt x="290" y="0"/>
                    </a:moveTo>
                    <a:lnTo>
                      <a:pt x="257" y="193"/>
                    </a:lnTo>
                    <a:cubicBezTo>
                      <a:pt x="257" y="193"/>
                      <a:pt x="0" y="1768"/>
                      <a:pt x="0" y="3504"/>
                    </a:cubicBezTo>
                    <a:cubicBezTo>
                      <a:pt x="0" y="4694"/>
                      <a:pt x="97" y="5947"/>
                      <a:pt x="547" y="6879"/>
                    </a:cubicBezTo>
                    <a:cubicBezTo>
                      <a:pt x="1029" y="7972"/>
                      <a:pt x="1704" y="10029"/>
                      <a:pt x="2347" y="12183"/>
                    </a:cubicBezTo>
                    <a:cubicBezTo>
                      <a:pt x="3022" y="14369"/>
                      <a:pt x="3665" y="16716"/>
                      <a:pt x="4115" y="18419"/>
                    </a:cubicBezTo>
                    <a:cubicBezTo>
                      <a:pt x="4629" y="20316"/>
                      <a:pt x="4918" y="22277"/>
                      <a:pt x="4918" y="24173"/>
                    </a:cubicBezTo>
                    <a:cubicBezTo>
                      <a:pt x="4918" y="25684"/>
                      <a:pt x="4758" y="27163"/>
                      <a:pt x="4340" y="28545"/>
                    </a:cubicBezTo>
                    <a:cubicBezTo>
                      <a:pt x="4018" y="29670"/>
                      <a:pt x="3890" y="30923"/>
                      <a:pt x="3890" y="32209"/>
                    </a:cubicBezTo>
                    <a:cubicBezTo>
                      <a:pt x="3890" y="34556"/>
                      <a:pt x="4340" y="37031"/>
                      <a:pt x="4790" y="39217"/>
                    </a:cubicBezTo>
                    <a:cubicBezTo>
                      <a:pt x="5176" y="40856"/>
                      <a:pt x="5626" y="43428"/>
                      <a:pt x="6011" y="45613"/>
                    </a:cubicBezTo>
                    <a:cubicBezTo>
                      <a:pt x="6172" y="46674"/>
                      <a:pt x="6333" y="47671"/>
                      <a:pt x="6461" y="48378"/>
                    </a:cubicBezTo>
                    <a:cubicBezTo>
                      <a:pt x="6590" y="49085"/>
                      <a:pt x="6654" y="49503"/>
                      <a:pt x="6654" y="49503"/>
                    </a:cubicBezTo>
                    <a:lnTo>
                      <a:pt x="6686" y="49696"/>
                    </a:lnTo>
                    <a:lnTo>
                      <a:pt x="9740" y="49632"/>
                    </a:lnTo>
                    <a:lnTo>
                      <a:pt x="9772" y="49439"/>
                    </a:lnTo>
                    <a:cubicBezTo>
                      <a:pt x="9772" y="49439"/>
                      <a:pt x="9836" y="48571"/>
                      <a:pt x="9965" y="47253"/>
                    </a:cubicBezTo>
                    <a:cubicBezTo>
                      <a:pt x="10158" y="45260"/>
                      <a:pt x="10447" y="42206"/>
                      <a:pt x="10769" y="39345"/>
                    </a:cubicBezTo>
                    <a:cubicBezTo>
                      <a:pt x="11058" y="36484"/>
                      <a:pt x="11412" y="33784"/>
                      <a:pt x="11637" y="32595"/>
                    </a:cubicBezTo>
                    <a:cubicBezTo>
                      <a:pt x="12344" y="29316"/>
                      <a:pt x="12987" y="24237"/>
                      <a:pt x="13083" y="19673"/>
                    </a:cubicBezTo>
                    <a:cubicBezTo>
                      <a:pt x="13115" y="19030"/>
                      <a:pt x="13115" y="18258"/>
                      <a:pt x="13115" y="17391"/>
                    </a:cubicBezTo>
                    <a:cubicBezTo>
                      <a:pt x="13115" y="12518"/>
                      <a:pt x="12872" y="5216"/>
                      <a:pt x="12859" y="4808"/>
                    </a:cubicBezTo>
                    <a:lnTo>
                      <a:pt x="12859" y="4808"/>
                    </a:lnTo>
                    <a:lnTo>
                      <a:pt x="13019" y="1029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" name="Google Shape;3877;p64">
                <a:extLst>
                  <a:ext uri="{FF2B5EF4-FFF2-40B4-BE49-F238E27FC236}">
                    <a16:creationId xmlns:a16="http://schemas.microsoft.com/office/drawing/2014/main" id="{0E7E2C3B-94B2-2A7A-51D6-E61BEDE40856}"/>
                  </a:ext>
                </a:extLst>
              </p:cNvPr>
              <p:cNvSpPr/>
              <p:nvPr/>
            </p:nvSpPr>
            <p:spPr>
              <a:xfrm>
                <a:off x="4835375" y="4872550"/>
                <a:ext cx="217000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8680" h="2637" extrusionOk="0">
                    <a:moveTo>
                      <a:pt x="804" y="0"/>
                    </a:moveTo>
                    <a:lnTo>
                      <a:pt x="772" y="65"/>
                    </a:lnTo>
                    <a:cubicBezTo>
                      <a:pt x="1" y="965"/>
                      <a:pt x="258" y="2636"/>
                      <a:pt x="258" y="2636"/>
                    </a:cubicBezTo>
                    <a:lnTo>
                      <a:pt x="8680" y="2636"/>
                    </a:lnTo>
                    <a:lnTo>
                      <a:pt x="8680" y="2379"/>
                    </a:lnTo>
                    <a:cubicBezTo>
                      <a:pt x="8680" y="2379"/>
                      <a:pt x="8390" y="2025"/>
                      <a:pt x="8230" y="1929"/>
                    </a:cubicBezTo>
                    <a:cubicBezTo>
                      <a:pt x="8069" y="1833"/>
                      <a:pt x="5594" y="1415"/>
                      <a:pt x="5047" y="997"/>
                    </a:cubicBezTo>
                    <a:cubicBezTo>
                      <a:pt x="4469" y="579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" name="Google Shape;3878;p64">
                <a:extLst>
                  <a:ext uri="{FF2B5EF4-FFF2-40B4-BE49-F238E27FC236}">
                    <a16:creationId xmlns:a16="http://schemas.microsoft.com/office/drawing/2014/main" id="{8B4946C8-E277-AFBF-F2EB-BD55BE0BE96E}"/>
                  </a:ext>
                </a:extLst>
              </p:cNvPr>
              <p:cNvSpPr/>
              <p:nvPr/>
            </p:nvSpPr>
            <p:spPr>
              <a:xfrm>
                <a:off x="4835375" y="4867725"/>
                <a:ext cx="222625" cy="76375"/>
              </a:xfrm>
              <a:custGeom>
                <a:avLst/>
                <a:gdLst/>
                <a:ahLst/>
                <a:cxnLst/>
                <a:rect l="l" t="t" r="r" b="b"/>
                <a:pathLst>
                  <a:path w="8905" h="3055" extrusionOk="0">
                    <a:moveTo>
                      <a:pt x="3644" y="418"/>
                    </a:moveTo>
                    <a:cubicBezTo>
                      <a:pt x="3811" y="541"/>
                      <a:pt x="4424" y="993"/>
                      <a:pt x="4919" y="1351"/>
                    </a:cubicBezTo>
                    <a:cubicBezTo>
                      <a:pt x="5112" y="1479"/>
                      <a:pt x="5369" y="1608"/>
                      <a:pt x="5690" y="1704"/>
                    </a:cubicBezTo>
                    <a:cubicBezTo>
                      <a:pt x="6172" y="1833"/>
                      <a:pt x="6751" y="1993"/>
                      <a:pt x="7265" y="2090"/>
                    </a:cubicBezTo>
                    <a:cubicBezTo>
                      <a:pt x="7490" y="2154"/>
                      <a:pt x="7715" y="2186"/>
                      <a:pt x="7876" y="2218"/>
                    </a:cubicBezTo>
                    <a:cubicBezTo>
                      <a:pt x="7940" y="2251"/>
                      <a:pt x="8037" y="2283"/>
                      <a:pt x="8069" y="2283"/>
                    </a:cubicBezTo>
                    <a:lnTo>
                      <a:pt x="8101" y="2283"/>
                    </a:lnTo>
                    <a:cubicBezTo>
                      <a:pt x="8101" y="2283"/>
                      <a:pt x="8101" y="2283"/>
                      <a:pt x="8101" y="2283"/>
                    </a:cubicBezTo>
                    <a:lnTo>
                      <a:pt x="8101" y="2283"/>
                    </a:lnTo>
                    <a:lnTo>
                      <a:pt x="8133" y="2315"/>
                    </a:lnTo>
                    <a:lnTo>
                      <a:pt x="8135" y="2306"/>
                    </a:lnTo>
                    <a:lnTo>
                      <a:pt x="8135" y="2306"/>
                    </a:lnTo>
                    <a:cubicBezTo>
                      <a:pt x="8197" y="2357"/>
                      <a:pt x="8278" y="2459"/>
                      <a:pt x="8358" y="2540"/>
                    </a:cubicBezTo>
                    <a:cubicBezTo>
                      <a:pt x="8382" y="2563"/>
                      <a:pt x="8403" y="2585"/>
                      <a:pt x="8423" y="2604"/>
                    </a:cubicBezTo>
                    <a:lnTo>
                      <a:pt x="440" y="2604"/>
                    </a:lnTo>
                    <a:cubicBezTo>
                      <a:pt x="431" y="2489"/>
                      <a:pt x="419" y="2334"/>
                      <a:pt x="419" y="2154"/>
                    </a:cubicBezTo>
                    <a:cubicBezTo>
                      <a:pt x="419" y="1608"/>
                      <a:pt x="515" y="836"/>
                      <a:pt x="933" y="418"/>
                    </a:cubicBezTo>
                    <a:close/>
                    <a:moveTo>
                      <a:pt x="708" y="0"/>
                    </a:moveTo>
                    <a:lnTo>
                      <a:pt x="611" y="129"/>
                    </a:lnTo>
                    <a:cubicBezTo>
                      <a:pt x="97" y="708"/>
                      <a:pt x="1" y="1543"/>
                      <a:pt x="1" y="2154"/>
                    </a:cubicBezTo>
                    <a:cubicBezTo>
                      <a:pt x="1" y="2572"/>
                      <a:pt x="65" y="2861"/>
                      <a:pt x="65" y="2861"/>
                    </a:cubicBezTo>
                    <a:lnTo>
                      <a:pt x="65" y="3054"/>
                    </a:lnTo>
                    <a:lnTo>
                      <a:pt x="8905" y="3054"/>
                    </a:lnTo>
                    <a:lnTo>
                      <a:pt x="8905" y="2572"/>
                    </a:lnTo>
                    <a:lnTo>
                      <a:pt x="8905" y="2508"/>
                    </a:lnTo>
                    <a:lnTo>
                      <a:pt x="8840" y="2443"/>
                    </a:lnTo>
                    <a:cubicBezTo>
                      <a:pt x="8840" y="2443"/>
                      <a:pt x="8776" y="2347"/>
                      <a:pt x="8680" y="2251"/>
                    </a:cubicBezTo>
                    <a:cubicBezTo>
                      <a:pt x="8583" y="2122"/>
                      <a:pt x="8455" y="2026"/>
                      <a:pt x="8358" y="1929"/>
                    </a:cubicBezTo>
                    <a:lnTo>
                      <a:pt x="8230" y="1897"/>
                    </a:lnTo>
                    <a:cubicBezTo>
                      <a:pt x="8133" y="1865"/>
                      <a:pt x="7908" y="1801"/>
                      <a:pt x="7651" y="1736"/>
                    </a:cubicBezTo>
                    <a:cubicBezTo>
                      <a:pt x="7233" y="1640"/>
                      <a:pt x="6687" y="1543"/>
                      <a:pt x="6205" y="1415"/>
                    </a:cubicBezTo>
                    <a:cubicBezTo>
                      <a:pt x="5980" y="1351"/>
                      <a:pt x="5755" y="1286"/>
                      <a:pt x="5562" y="1190"/>
                    </a:cubicBezTo>
                    <a:cubicBezTo>
                      <a:pt x="5369" y="1126"/>
                      <a:pt x="5240" y="1061"/>
                      <a:pt x="5176" y="1029"/>
                    </a:cubicBezTo>
                    <a:cubicBezTo>
                      <a:pt x="4597" y="611"/>
                      <a:pt x="3858" y="33"/>
                      <a:pt x="3858" y="33"/>
                    </a:cubicBez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0" name="Google Shape;3879;p64">
                <a:extLst>
                  <a:ext uri="{FF2B5EF4-FFF2-40B4-BE49-F238E27FC236}">
                    <a16:creationId xmlns:a16="http://schemas.microsoft.com/office/drawing/2014/main" id="{E70FB09C-1163-BE7E-2601-3B92E3648EB3}"/>
                  </a:ext>
                </a:extLst>
              </p:cNvPr>
              <p:cNvSpPr/>
              <p:nvPr/>
            </p:nvSpPr>
            <p:spPr>
              <a:xfrm>
                <a:off x="4841000" y="4927200"/>
                <a:ext cx="21137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451" extrusionOk="0">
                    <a:moveTo>
                      <a:pt x="1" y="0"/>
                    </a:moveTo>
                    <a:cubicBezTo>
                      <a:pt x="1" y="289"/>
                      <a:pt x="33" y="450"/>
                      <a:pt x="33" y="450"/>
                    </a:cubicBezTo>
                    <a:lnTo>
                      <a:pt x="8455" y="450"/>
                    </a:lnTo>
                    <a:lnTo>
                      <a:pt x="8455" y="193"/>
                    </a:lnTo>
                    <a:cubicBezTo>
                      <a:pt x="8455" y="193"/>
                      <a:pt x="8390" y="97"/>
                      <a:pt x="8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1" name="Google Shape;3880;p64">
                <a:extLst>
                  <a:ext uri="{FF2B5EF4-FFF2-40B4-BE49-F238E27FC236}">
                    <a16:creationId xmlns:a16="http://schemas.microsoft.com/office/drawing/2014/main" id="{0BD9F83E-1A2D-9C85-E167-444A0E1C4889}"/>
                  </a:ext>
                </a:extLst>
              </p:cNvPr>
              <p:cNvSpPr/>
              <p:nvPr/>
            </p:nvSpPr>
            <p:spPr>
              <a:xfrm>
                <a:off x="4835375" y="4921575"/>
                <a:ext cx="2226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905" h="901" extrusionOk="0">
                    <a:moveTo>
                      <a:pt x="1" y="0"/>
                    </a:moveTo>
                    <a:lnTo>
                      <a:pt x="1" y="225"/>
                    </a:lnTo>
                    <a:cubicBezTo>
                      <a:pt x="33" y="514"/>
                      <a:pt x="65" y="707"/>
                      <a:pt x="65" y="707"/>
                    </a:cubicBezTo>
                    <a:lnTo>
                      <a:pt x="65" y="900"/>
                    </a:lnTo>
                    <a:lnTo>
                      <a:pt x="8905" y="900"/>
                    </a:lnTo>
                    <a:lnTo>
                      <a:pt x="8905" y="418"/>
                    </a:lnTo>
                    <a:lnTo>
                      <a:pt x="8905" y="354"/>
                    </a:lnTo>
                    <a:lnTo>
                      <a:pt x="8840" y="289"/>
                    </a:lnTo>
                    <a:cubicBezTo>
                      <a:pt x="8840" y="289"/>
                      <a:pt x="8776" y="193"/>
                      <a:pt x="8680" y="97"/>
                    </a:cubicBezTo>
                    <a:lnTo>
                      <a:pt x="86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2" name="Google Shape;3881;p64">
                <a:extLst>
                  <a:ext uri="{FF2B5EF4-FFF2-40B4-BE49-F238E27FC236}">
                    <a16:creationId xmlns:a16="http://schemas.microsoft.com/office/drawing/2014/main" id="{CF2154FA-F92C-3840-AD1E-10C9E3B55776}"/>
                  </a:ext>
                </a:extLst>
              </p:cNvPr>
              <p:cNvSpPr/>
              <p:nvPr/>
            </p:nvSpPr>
            <p:spPr>
              <a:xfrm>
                <a:off x="4983250" y="4884600"/>
                <a:ext cx="230400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2819" extrusionOk="0">
                    <a:moveTo>
                      <a:pt x="3086" y="1"/>
                    </a:moveTo>
                    <a:lnTo>
                      <a:pt x="386" y="65"/>
                    </a:lnTo>
                    <a:cubicBezTo>
                      <a:pt x="386" y="65"/>
                      <a:pt x="0" y="676"/>
                      <a:pt x="0" y="1704"/>
                    </a:cubicBezTo>
                    <a:cubicBezTo>
                      <a:pt x="0" y="2733"/>
                      <a:pt x="322" y="2733"/>
                      <a:pt x="322" y="2733"/>
                    </a:cubicBezTo>
                    <a:cubicBezTo>
                      <a:pt x="322" y="2733"/>
                      <a:pt x="4293" y="2819"/>
                      <a:pt x="6922" y="2819"/>
                    </a:cubicBezTo>
                    <a:cubicBezTo>
                      <a:pt x="8236" y="2819"/>
                      <a:pt x="9215" y="2797"/>
                      <a:pt x="9194" y="2733"/>
                    </a:cubicBezTo>
                    <a:cubicBezTo>
                      <a:pt x="9161" y="2508"/>
                      <a:pt x="8165" y="2058"/>
                      <a:pt x="6847" y="1801"/>
                    </a:cubicBezTo>
                    <a:cubicBezTo>
                      <a:pt x="5497" y="1543"/>
                      <a:pt x="3086" y="1"/>
                      <a:pt x="30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3" name="Google Shape;3882;p64">
                <a:extLst>
                  <a:ext uri="{FF2B5EF4-FFF2-40B4-BE49-F238E27FC236}">
                    <a16:creationId xmlns:a16="http://schemas.microsoft.com/office/drawing/2014/main" id="{E0B577CB-F335-18E2-AD88-107A069AD807}"/>
                  </a:ext>
                </a:extLst>
              </p:cNvPr>
              <p:cNvSpPr/>
              <p:nvPr/>
            </p:nvSpPr>
            <p:spPr>
              <a:xfrm>
                <a:off x="4977625" y="4879775"/>
                <a:ext cx="2411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3216" extrusionOk="0">
                    <a:moveTo>
                      <a:pt x="3268" y="420"/>
                    </a:moveTo>
                    <a:cubicBezTo>
                      <a:pt x="3432" y="522"/>
                      <a:pt x="3960" y="845"/>
                      <a:pt x="4597" y="1190"/>
                    </a:cubicBezTo>
                    <a:cubicBezTo>
                      <a:pt x="5368" y="1608"/>
                      <a:pt x="6301" y="2058"/>
                      <a:pt x="7008" y="2186"/>
                    </a:cubicBezTo>
                    <a:cubicBezTo>
                      <a:pt x="7683" y="2315"/>
                      <a:pt x="8229" y="2508"/>
                      <a:pt x="8647" y="2669"/>
                    </a:cubicBezTo>
                    <a:cubicBezTo>
                      <a:pt x="8731" y="2710"/>
                      <a:pt x="8808" y="2746"/>
                      <a:pt x="8877" y="2779"/>
                    </a:cubicBezTo>
                    <a:lnTo>
                      <a:pt x="8877" y="2779"/>
                    </a:lnTo>
                    <a:cubicBezTo>
                      <a:pt x="8470" y="2797"/>
                      <a:pt x="7859" y="2797"/>
                      <a:pt x="7136" y="2797"/>
                    </a:cubicBezTo>
                    <a:cubicBezTo>
                      <a:pt x="5818" y="2797"/>
                      <a:pt x="4179" y="2765"/>
                      <a:pt x="2861" y="2765"/>
                    </a:cubicBezTo>
                    <a:cubicBezTo>
                      <a:pt x="1681" y="2736"/>
                      <a:pt x="759" y="2708"/>
                      <a:pt x="579" y="2702"/>
                    </a:cubicBezTo>
                    <a:lnTo>
                      <a:pt x="579" y="2702"/>
                    </a:lnTo>
                    <a:lnTo>
                      <a:pt x="579" y="2701"/>
                    </a:lnTo>
                    <a:cubicBezTo>
                      <a:pt x="579" y="2701"/>
                      <a:pt x="450" y="2540"/>
                      <a:pt x="450" y="1897"/>
                    </a:cubicBezTo>
                    <a:cubicBezTo>
                      <a:pt x="450" y="1415"/>
                      <a:pt x="547" y="1029"/>
                      <a:pt x="611" y="772"/>
                    </a:cubicBezTo>
                    <a:cubicBezTo>
                      <a:pt x="675" y="644"/>
                      <a:pt x="707" y="547"/>
                      <a:pt x="740" y="483"/>
                    </a:cubicBezTo>
                    <a:lnTo>
                      <a:pt x="741" y="480"/>
                    </a:lnTo>
                    <a:lnTo>
                      <a:pt x="741" y="480"/>
                    </a:lnTo>
                    <a:lnTo>
                      <a:pt x="3268" y="420"/>
                    </a:lnTo>
                    <a:close/>
                    <a:moveTo>
                      <a:pt x="3311" y="1"/>
                    </a:moveTo>
                    <a:lnTo>
                      <a:pt x="515" y="65"/>
                    </a:lnTo>
                    <a:lnTo>
                      <a:pt x="450" y="161"/>
                    </a:lnTo>
                    <a:cubicBezTo>
                      <a:pt x="418" y="161"/>
                      <a:pt x="0" y="804"/>
                      <a:pt x="0" y="1897"/>
                    </a:cubicBezTo>
                    <a:cubicBezTo>
                      <a:pt x="0" y="2411"/>
                      <a:pt x="97" y="2701"/>
                      <a:pt x="193" y="2894"/>
                    </a:cubicBezTo>
                    <a:cubicBezTo>
                      <a:pt x="274" y="3055"/>
                      <a:pt x="422" y="3127"/>
                      <a:pt x="506" y="3127"/>
                    </a:cubicBezTo>
                    <a:cubicBezTo>
                      <a:pt x="522" y="3127"/>
                      <a:pt x="535" y="3124"/>
                      <a:pt x="545" y="3119"/>
                    </a:cubicBezTo>
                    <a:lnTo>
                      <a:pt x="545" y="3119"/>
                    </a:lnTo>
                    <a:cubicBezTo>
                      <a:pt x="919" y="3128"/>
                      <a:pt x="4635" y="3215"/>
                      <a:pt x="7136" y="3215"/>
                    </a:cubicBezTo>
                    <a:lnTo>
                      <a:pt x="8776" y="3215"/>
                    </a:lnTo>
                    <a:cubicBezTo>
                      <a:pt x="9001" y="3183"/>
                      <a:pt x="9161" y="3183"/>
                      <a:pt x="9258" y="3183"/>
                    </a:cubicBezTo>
                    <a:cubicBezTo>
                      <a:pt x="9322" y="3151"/>
                      <a:pt x="9386" y="3151"/>
                      <a:pt x="9419" y="3151"/>
                    </a:cubicBezTo>
                    <a:lnTo>
                      <a:pt x="9515" y="3119"/>
                    </a:lnTo>
                    <a:lnTo>
                      <a:pt x="9579" y="3054"/>
                    </a:lnTo>
                    <a:cubicBezTo>
                      <a:pt x="9611" y="3054"/>
                      <a:pt x="9644" y="2990"/>
                      <a:pt x="9644" y="2926"/>
                    </a:cubicBezTo>
                    <a:lnTo>
                      <a:pt x="9644" y="2894"/>
                    </a:lnTo>
                    <a:lnTo>
                      <a:pt x="9644" y="2862"/>
                    </a:lnTo>
                    <a:cubicBezTo>
                      <a:pt x="9611" y="2765"/>
                      <a:pt x="9547" y="2733"/>
                      <a:pt x="9515" y="2669"/>
                    </a:cubicBezTo>
                    <a:cubicBezTo>
                      <a:pt x="9354" y="2508"/>
                      <a:pt x="9065" y="2379"/>
                      <a:pt x="8647" y="2219"/>
                    </a:cubicBezTo>
                    <a:cubicBezTo>
                      <a:pt x="8229" y="2058"/>
                      <a:pt x="7683" y="1897"/>
                      <a:pt x="7104" y="1769"/>
                    </a:cubicBezTo>
                    <a:cubicBezTo>
                      <a:pt x="6493" y="1672"/>
                      <a:pt x="5561" y="1222"/>
                      <a:pt x="4790" y="804"/>
                    </a:cubicBezTo>
                    <a:cubicBezTo>
                      <a:pt x="4404" y="611"/>
                      <a:pt x="4083" y="419"/>
                      <a:pt x="3825" y="258"/>
                    </a:cubicBezTo>
                    <a:cubicBezTo>
                      <a:pt x="3568" y="129"/>
                      <a:pt x="3440" y="33"/>
                      <a:pt x="3440" y="33"/>
                    </a:cubicBez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4" name="Google Shape;3883;p64">
                <a:extLst>
                  <a:ext uri="{FF2B5EF4-FFF2-40B4-BE49-F238E27FC236}">
                    <a16:creationId xmlns:a16="http://schemas.microsoft.com/office/drawing/2014/main" id="{9C970F24-4B62-C14B-4833-C3681F3CE481}"/>
                  </a:ext>
                </a:extLst>
              </p:cNvPr>
              <p:cNvSpPr/>
              <p:nvPr/>
            </p:nvSpPr>
            <p:spPr>
              <a:xfrm>
                <a:off x="4984050" y="4940850"/>
                <a:ext cx="2296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9184" h="569" extrusionOk="0">
                    <a:moveTo>
                      <a:pt x="0" y="1"/>
                    </a:moveTo>
                    <a:cubicBezTo>
                      <a:pt x="97" y="483"/>
                      <a:pt x="290" y="483"/>
                      <a:pt x="290" y="483"/>
                    </a:cubicBezTo>
                    <a:cubicBezTo>
                      <a:pt x="290" y="483"/>
                      <a:pt x="4261" y="569"/>
                      <a:pt x="6890" y="569"/>
                    </a:cubicBezTo>
                    <a:cubicBezTo>
                      <a:pt x="8204" y="569"/>
                      <a:pt x="9183" y="547"/>
                      <a:pt x="9162" y="483"/>
                    </a:cubicBezTo>
                    <a:cubicBezTo>
                      <a:pt x="9129" y="354"/>
                      <a:pt x="8840" y="193"/>
                      <a:pt x="8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5" name="Google Shape;3884;p64">
                <a:extLst>
                  <a:ext uri="{FF2B5EF4-FFF2-40B4-BE49-F238E27FC236}">
                    <a16:creationId xmlns:a16="http://schemas.microsoft.com/office/drawing/2014/main" id="{156EF004-D35E-9A7F-9806-09276C71C3B8}"/>
                  </a:ext>
                </a:extLst>
              </p:cNvPr>
              <p:cNvSpPr/>
              <p:nvPr/>
            </p:nvSpPr>
            <p:spPr>
              <a:xfrm>
                <a:off x="4977625" y="4935225"/>
                <a:ext cx="2411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98" extrusionOk="0">
                    <a:moveTo>
                      <a:pt x="8551" y="418"/>
                    </a:moveTo>
                    <a:cubicBezTo>
                      <a:pt x="8676" y="472"/>
                      <a:pt x="8791" y="516"/>
                      <a:pt x="8885" y="560"/>
                    </a:cubicBezTo>
                    <a:lnTo>
                      <a:pt x="8885" y="560"/>
                    </a:lnTo>
                    <a:cubicBezTo>
                      <a:pt x="8478" y="579"/>
                      <a:pt x="7863" y="579"/>
                      <a:pt x="7136" y="579"/>
                    </a:cubicBezTo>
                    <a:cubicBezTo>
                      <a:pt x="5818" y="579"/>
                      <a:pt x="4179" y="547"/>
                      <a:pt x="2861" y="547"/>
                    </a:cubicBezTo>
                    <a:cubicBezTo>
                      <a:pt x="1681" y="518"/>
                      <a:pt x="759" y="490"/>
                      <a:pt x="579" y="484"/>
                    </a:cubicBezTo>
                    <a:lnTo>
                      <a:pt x="579" y="484"/>
                    </a:lnTo>
                    <a:lnTo>
                      <a:pt x="579" y="483"/>
                    </a:lnTo>
                    <a:cubicBezTo>
                      <a:pt x="579" y="483"/>
                      <a:pt x="565" y="461"/>
                      <a:pt x="546" y="418"/>
                    </a:cubicBezTo>
                    <a:close/>
                    <a:moveTo>
                      <a:pt x="0" y="1"/>
                    </a:moveTo>
                    <a:lnTo>
                      <a:pt x="65" y="258"/>
                    </a:lnTo>
                    <a:cubicBezTo>
                      <a:pt x="97" y="515"/>
                      <a:pt x="193" y="676"/>
                      <a:pt x="290" y="772"/>
                    </a:cubicBezTo>
                    <a:cubicBezTo>
                      <a:pt x="354" y="869"/>
                      <a:pt x="482" y="901"/>
                      <a:pt x="515" y="901"/>
                    </a:cubicBezTo>
                    <a:cubicBezTo>
                      <a:pt x="515" y="901"/>
                      <a:pt x="4501" y="997"/>
                      <a:pt x="7136" y="997"/>
                    </a:cubicBezTo>
                    <a:lnTo>
                      <a:pt x="8776" y="997"/>
                    </a:lnTo>
                    <a:cubicBezTo>
                      <a:pt x="9001" y="965"/>
                      <a:pt x="9161" y="965"/>
                      <a:pt x="9258" y="965"/>
                    </a:cubicBezTo>
                    <a:cubicBezTo>
                      <a:pt x="9322" y="933"/>
                      <a:pt x="9386" y="933"/>
                      <a:pt x="9419" y="933"/>
                    </a:cubicBezTo>
                    <a:lnTo>
                      <a:pt x="9515" y="901"/>
                    </a:lnTo>
                    <a:lnTo>
                      <a:pt x="9579" y="836"/>
                    </a:lnTo>
                    <a:cubicBezTo>
                      <a:pt x="9611" y="836"/>
                      <a:pt x="9644" y="772"/>
                      <a:pt x="9644" y="708"/>
                    </a:cubicBezTo>
                    <a:lnTo>
                      <a:pt x="9644" y="676"/>
                    </a:lnTo>
                    <a:lnTo>
                      <a:pt x="9644" y="644"/>
                    </a:lnTo>
                    <a:cubicBezTo>
                      <a:pt x="9611" y="547"/>
                      <a:pt x="9547" y="483"/>
                      <a:pt x="9483" y="451"/>
                    </a:cubicBezTo>
                    <a:cubicBezTo>
                      <a:pt x="9322" y="290"/>
                      <a:pt x="9065" y="161"/>
                      <a:pt x="8711" y="33"/>
                    </a:cubicBezTo>
                    <a:lnTo>
                      <a:pt x="86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6" name="Google Shape;3885;p64">
                <a:extLst>
                  <a:ext uri="{FF2B5EF4-FFF2-40B4-BE49-F238E27FC236}">
                    <a16:creationId xmlns:a16="http://schemas.microsoft.com/office/drawing/2014/main" id="{5F87CFCF-88BF-0A7F-9E44-57682A75CF23}"/>
                  </a:ext>
                </a:extLst>
              </p:cNvPr>
              <p:cNvSpPr/>
              <p:nvPr/>
            </p:nvSpPr>
            <p:spPr>
              <a:xfrm>
                <a:off x="4779925" y="2559250"/>
                <a:ext cx="598725" cy="1158975"/>
              </a:xfrm>
              <a:custGeom>
                <a:avLst/>
                <a:gdLst/>
                <a:ahLst/>
                <a:cxnLst/>
                <a:rect l="l" t="t" r="r" b="b"/>
                <a:pathLst>
                  <a:path w="23949" h="46359" extrusionOk="0">
                    <a:moveTo>
                      <a:pt x="12715" y="0"/>
                    </a:moveTo>
                    <a:cubicBezTo>
                      <a:pt x="12193" y="0"/>
                      <a:pt x="11622" y="44"/>
                      <a:pt x="10994" y="149"/>
                    </a:cubicBezTo>
                    <a:cubicBezTo>
                      <a:pt x="8069" y="631"/>
                      <a:pt x="6044" y="4039"/>
                      <a:pt x="5594" y="7607"/>
                    </a:cubicBezTo>
                    <a:cubicBezTo>
                      <a:pt x="5144" y="11175"/>
                      <a:pt x="5562" y="15128"/>
                      <a:pt x="5562" y="15128"/>
                    </a:cubicBezTo>
                    <a:cubicBezTo>
                      <a:pt x="5626" y="15675"/>
                      <a:pt x="4437" y="17025"/>
                      <a:pt x="4115" y="17411"/>
                    </a:cubicBezTo>
                    <a:cubicBezTo>
                      <a:pt x="3440" y="18311"/>
                      <a:pt x="2604" y="19018"/>
                      <a:pt x="1994" y="19982"/>
                    </a:cubicBezTo>
                    <a:cubicBezTo>
                      <a:pt x="740" y="21911"/>
                      <a:pt x="1" y="24354"/>
                      <a:pt x="258" y="26668"/>
                    </a:cubicBezTo>
                    <a:cubicBezTo>
                      <a:pt x="515" y="29079"/>
                      <a:pt x="1704" y="39815"/>
                      <a:pt x="1737" y="40780"/>
                    </a:cubicBezTo>
                    <a:cubicBezTo>
                      <a:pt x="1737" y="41712"/>
                      <a:pt x="1062" y="43191"/>
                      <a:pt x="1190" y="44348"/>
                    </a:cubicBezTo>
                    <a:cubicBezTo>
                      <a:pt x="1319" y="45473"/>
                      <a:pt x="1704" y="44958"/>
                      <a:pt x="4147" y="45312"/>
                    </a:cubicBezTo>
                    <a:cubicBezTo>
                      <a:pt x="6129" y="45629"/>
                      <a:pt x="11150" y="46359"/>
                      <a:pt x="13340" y="46359"/>
                    </a:cubicBezTo>
                    <a:cubicBezTo>
                      <a:pt x="13815" y="46359"/>
                      <a:pt x="14156" y="46324"/>
                      <a:pt x="14305" y="46244"/>
                    </a:cubicBezTo>
                    <a:cubicBezTo>
                      <a:pt x="15141" y="45794"/>
                      <a:pt x="15752" y="44541"/>
                      <a:pt x="15719" y="43898"/>
                    </a:cubicBezTo>
                    <a:cubicBezTo>
                      <a:pt x="15719" y="43287"/>
                      <a:pt x="15623" y="38690"/>
                      <a:pt x="15141" y="36279"/>
                    </a:cubicBezTo>
                    <a:cubicBezTo>
                      <a:pt x="14659" y="33869"/>
                      <a:pt x="15076" y="28951"/>
                      <a:pt x="14916" y="26443"/>
                    </a:cubicBezTo>
                    <a:cubicBezTo>
                      <a:pt x="14755" y="23936"/>
                      <a:pt x="13823" y="19886"/>
                      <a:pt x="12955" y="18536"/>
                    </a:cubicBezTo>
                    <a:cubicBezTo>
                      <a:pt x="12087" y="17186"/>
                      <a:pt x="11123" y="16157"/>
                      <a:pt x="11444" y="15643"/>
                    </a:cubicBezTo>
                    <a:cubicBezTo>
                      <a:pt x="11733" y="15096"/>
                      <a:pt x="15462" y="12814"/>
                      <a:pt x="17327" y="12043"/>
                    </a:cubicBezTo>
                    <a:cubicBezTo>
                      <a:pt x="19191" y="11271"/>
                      <a:pt x="23948" y="9278"/>
                      <a:pt x="23209" y="8571"/>
                    </a:cubicBezTo>
                    <a:cubicBezTo>
                      <a:pt x="22470" y="7864"/>
                      <a:pt x="19641" y="3621"/>
                      <a:pt x="19641" y="3621"/>
                    </a:cubicBezTo>
                    <a:cubicBezTo>
                      <a:pt x="19641" y="3621"/>
                      <a:pt x="17905" y="1467"/>
                      <a:pt x="16748" y="953"/>
                    </a:cubicBezTo>
                    <a:cubicBezTo>
                      <a:pt x="15842" y="575"/>
                      <a:pt x="14600" y="0"/>
                      <a:pt x="12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77" name="Google Shape;3886;p64">
                <a:extLst>
                  <a:ext uri="{FF2B5EF4-FFF2-40B4-BE49-F238E27FC236}">
                    <a16:creationId xmlns:a16="http://schemas.microsoft.com/office/drawing/2014/main" id="{7600C9EB-3F5E-7CBC-7EFB-D732BC576731}"/>
                  </a:ext>
                </a:extLst>
              </p:cNvPr>
              <p:cNvSpPr/>
              <p:nvPr/>
            </p:nvSpPr>
            <p:spPr>
              <a:xfrm>
                <a:off x="4779925" y="2554125"/>
                <a:ext cx="587475" cy="1169275"/>
              </a:xfrm>
              <a:custGeom>
                <a:avLst/>
                <a:gdLst/>
                <a:ahLst/>
                <a:cxnLst/>
                <a:rect l="l" t="t" r="r" b="b"/>
                <a:pathLst>
                  <a:path w="23499" h="46771" extrusionOk="0">
                    <a:moveTo>
                      <a:pt x="12730" y="418"/>
                    </a:moveTo>
                    <a:cubicBezTo>
                      <a:pt x="14562" y="418"/>
                      <a:pt x="15752" y="965"/>
                      <a:pt x="16684" y="1351"/>
                    </a:cubicBezTo>
                    <a:cubicBezTo>
                      <a:pt x="17198" y="1576"/>
                      <a:pt x="17905" y="2218"/>
                      <a:pt x="18484" y="2829"/>
                    </a:cubicBezTo>
                    <a:cubicBezTo>
                      <a:pt x="18773" y="3118"/>
                      <a:pt x="19030" y="3408"/>
                      <a:pt x="19191" y="3633"/>
                    </a:cubicBezTo>
                    <a:cubicBezTo>
                      <a:pt x="19384" y="3826"/>
                      <a:pt x="19480" y="3954"/>
                      <a:pt x="19480" y="3954"/>
                    </a:cubicBezTo>
                    <a:cubicBezTo>
                      <a:pt x="19480" y="3954"/>
                      <a:pt x="20155" y="5015"/>
                      <a:pt x="20959" y="6140"/>
                    </a:cubicBezTo>
                    <a:cubicBezTo>
                      <a:pt x="21377" y="6719"/>
                      <a:pt x="21795" y="7329"/>
                      <a:pt x="22180" y="7812"/>
                    </a:cubicBezTo>
                    <a:cubicBezTo>
                      <a:pt x="22534" y="8326"/>
                      <a:pt x="22855" y="8712"/>
                      <a:pt x="23048" y="8937"/>
                    </a:cubicBezTo>
                    <a:lnTo>
                      <a:pt x="23080" y="8937"/>
                    </a:lnTo>
                    <a:cubicBezTo>
                      <a:pt x="23080" y="8937"/>
                      <a:pt x="23048" y="9033"/>
                      <a:pt x="22952" y="9162"/>
                    </a:cubicBezTo>
                    <a:cubicBezTo>
                      <a:pt x="22759" y="9355"/>
                      <a:pt x="22405" y="9612"/>
                      <a:pt x="21955" y="9869"/>
                    </a:cubicBezTo>
                    <a:cubicBezTo>
                      <a:pt x="20573" y="10672"/>
                      <a:pt x="18387" y="11572"/>
                      <a:pt x="17230" y="12055"/>
                    </a:cubicBezTo>
                    <a:cubicBezTo>
                      <a:pt x="16298" y="12440"/>
                      <a:pt x="14884" y="13212"/>
                      <a:pt x="13662" y="13951"/>
                    </a:cubicBezTo>
                    <a:cubicBezTo>
                      <a:pt x="13084" y="14337"/>
                      <a:pt x="12505" y="14690"/>
                      <a:pt x="12087" y="14980"/>
                    </a:cubicBezTo>
                    <a:cubicBezTo>
                      <a:pt x="11894" y="15141"/>
                      <a:pt x="11701" y="15269"/>
                      <a:pt x="11541" y="15398"/>
                    </a:cubicBezTo>
                    <a:cubicBezTo>
                      <a:pt x="11412" y="15526"/>
                      <a:pt x="11316" y="15623"/>
                      <a:pt x="11251" y="15719"/>
                    </a:cubicBezTo>
                    <a:cubicBezTo>
                      <a:pt x="11187" y="15848"/>
                      <a:pt x="11155" y="15944"/>
                      <a:pt x="11155" y="16073"/>
                    </a:cubicBezTo>
                    <a:cubicBezTo>
                      <a:pt x="11155" y="16266"/>
                      <a:pt x="11219" y="16458"/>
                      <a:pt x="11316" y="16651"/>
                    </a:cubicBezTo>
                    <a:cubicBezTo>
                      <a:pt x="11605" y="17262"/>
                      <a:pt x="12216" y="17969"/>
                      <a:pt x="12794" y="18837"/>
                    </a:cubicBezTo>
                    <a:cubicBezTo>
                      <a:pt x="13180" y="19480"/>
                      <a:pt x="13630" y="20830"/>
                      <a:pt x="13984" y="22309"/>
                    </a:cubicBezTo>
                    <a:cubicBezTo>
                      <a:pt x="14369" y="23787"/>
                      <a:pt x="14626" y="25427"/>
                      <a:pt x="14691" y="26648"/>
                    </a:cubicBezTo>
                    <a:cubicBezTo>
                      <a:pt x="14723" y="27098"/>
                      <a:pt x="14755" y="27645"/>
                      <a:pt x="14755" y="28223"/>
                    </a:cubicBezTo>
                    <a:cubicBezTo>
                      <a:pt x="14755" y="29573"/>
                      <a:pt x="14691" y="31213"/>
                      <a:pt x="14691" y="32756"/>
                    </a:cubicBezTo>
                    <a:cubicBezTo>
                      <a:pt x="14691" y="34202"/>
                      <a:pt x="14723" y="35552"/>
                      <a:pt x="14916" y="36517"/>
                    </a:cubicBezTo>
                    <a:cubicBezTo>
                      <a:pt x="15398" y="38895"/>
                      <a:pt x="15494" y="43492"/>
                      <a:pt x="15527" y="44135"/>
                    </a:cubicBezTo>
                    <a:cubicBezTo>
                      <a:pt x="15527" y="44392"/>
                      <a:pt x="15366" y="44842"/>
                      <a:pt x="15141" y="45260"/>
                    </a:cubicBezTo>
                    <a:cubicBezTo>
                      <a:pt x="14916" y="45678"/>
                      <a:pt x="14562" y="46064"/>
                      <a:pt x="14209" y="46256"/>
                    </a:cubicBezTo>
                    <a:cubicBezTo>
                      <a:pt x="14176" y="46289"/>
                      <a:pt x="14080" y="46321"/>
                      <a:pt x="13951" y="46321"/>
                    </a:cubicBezTo>
                    <a:cubicBezTo>
                      <a:pt x="13791" y="46353"/>
                      <a:pt x="13598" y="46353"/>
                      <a:pt x="13373" y="46353"/>
                    </a:cubicBezTo>
                    <a:cubicBezTo>
                      <a:pt x="11251" y="46353"/>
                      <a:pt x="6140" y="45614"/>
                      <a:pt x="4180" y="45324"/>
                    </a:cubicBezTo>
                    <a:cubicBezTo>
                      <a:pt x="2958" y="45131"/>
                      <a:pt x="2219" y="45163"/>
                      <a:pt x="1833" y="45131"/>
                    </a:cubicBezTo>
                    <a:cubicBezTo>
                      <a:pt x="1737" y="45099"/>
                      <a:pt x="1672" y="45099"/>
                      <a:pt x="1608" y="45067"/>
                    </a:cubicBezTo>
                    <a:cubicBezTo>
                      <a:pt x="1544" y="45035"/>
                      <a:pt x="1544" y="45003"/>
                      <a:pt x="1479" y="44938"/>
                    </a:cubicBezTo>
                    <a:cubicBezTo>
                      <a:pt x="1447" y="44874"/>
                      <a:pt x="1415" y="44713"/>
                      <a:pt x="1383" y="44521"/>
                    </a:cubicBezTo>
                    <a:cubicBezTo>
                      <a:pt x="1383" y="44424"/>
                      <a:pt x="1383" y="44328"/>
                      <a:pt x="1383" y="44231"/>
                    </a:cubicBezTo>
                    <a:cubicBezTo>
                      <a:pt x="1383" y="43749"/>
                      <a:pt x="1512" y="43171"/>
                      <a:pt x="1640" y="42592"/>
                    </a:cubicBezTo>
                    <a:cubicBezTo>
                      <a:pt x="1801" y="42045"/>
                      <a:pt x="1929" y="41499"/>
                      <a:pt x="1929" y="41017"/>
                    </a:cubicBezTo>
                    <a:lnTo>
                      <a:pt x="1929" y="40985"/>
                    </a:lnTo>
                    <a:lnTo>
                      <a:pt x="1929" y="40953"/>
                    </a:lnTo>
                    <a:cubicBezTo>
                      <a:pt x="1929" y="40695"/>
                      <a:pt x="1865" y="39860"/>
                      <a:pt x="1737" y="38702"/>
                    </a:cubicBezTo>
                    <a:cubicBezTo>
                      <a:pt x="1383" y="35167"/>
                      <a:pt x="676" y="28641"/>
                      <a:pt x="483" y="26841"/>
                    </a:cubicBezTo>
                    <a:cubicBezTo>
                      <a:pt x="451" y="26552"/>
                      <a:pt x="419" y="26230"/>
                      <a:pt x="419" y="25941"/>
                    </a:cubicBezTo>
                    <a:cubicBezTo>
                      <a:pt x="419" y="23948"/>
                      <a:pt x="1094" y="21955"/>
                      <a:pt x="2154" y="20284"/>
                    </a:cubicBezTo>
                    <a:cubicBezTo>
                      <a:pt x="2765" y="19384"/>
                      <a:pt x="3601" y="18676"/>
                      <a:pt x="4276" y="17744"/>
                    </a:cubicBezTo>
                    <a:cubicBezTo>
                      <a:pt x="4437" y="17551"/>
                      <a:pt x="4790" y="17133"/>
                      <a:pt x="5112" y="16683"/>
                    </a:cubicBezTo>
                    <a:cubicBezTo>
                      <a:pt x="5272" y="16458"/>
                      <a:pt x="5433" y="16233"/>
                      <a:pt x="5562" y="16008"/>
                    </a:cubicBezTo>
                    <a:cubicBezTo>
                      <a:pt x="5690" y="15783"/>
                      <a:pt x="5755" y="15591"/>
                      <a:pt x="5755" y="15366"/>
                    </a:cubicBezTo>
                    <a:lnTo>
                      <a:pt x="5755" y="15333"/>
                    </a:lnTo>
                    <a:cubicBezTo>
                      <a:pt x="5755" y="15333"/>
                      <a:pt x="5755" y="15205"/>
                      <a:pt x="5755" y="15044"/>
                    </a:cubicBezTo>
                    <a:cubicBezTo>
                      <a:pt x="5690" y="14465"/>
                      <a:pt x="5594" y="13148"/>
                      <a:pt x="5594" y="11572"/>
                    </a:cubicBezTo>
                    <a:cubicBezTo>
                      <a:pt x="5594" y="10383"/>
                      <a:pt x="5658" y="9097"/>
                      <a:pt x="5819" y="7844"/>
                    </a:cubicBezTo>
                    <a:cubicBezTo>
                      <a:pt x="6012" y="6076"/>
                      <a:pt x="6623" y="4372"/>
                      <a:pt x="7523" y="3054"/>
                    </a:cubicBezTo>
                    <a:cubicBezTo>
                      <a:pt x="8455" y="1704"/>
                      <a:pt x="9644" y="804"/>
                      <a:pt x="11026" y="547"/>
                    </a:cubicBezTo>
                    <a:cubicBezTo>
                      <a:pt x="11637" y="450"/>
                      <a:pt x="12216" y="418"/>
                      <a:pt x="12730" y="418"/>
                    </a:cubicBezTo>
                    <a:close/>
                    <a:moveTo>
                      <a:pt x="12730" y="0"/>
                    </a:moveTo>
                    <a:cubicBezTo>
                      <a:pt x="12183" y="0"/>
                      <a:pt x="11605" y="33"/>
                      <a:pt x="10930" y="129"/>
                    </a:cubicBezTo>
                    <a:cubicBezTo>
                      <a:pt x="9419" y="386"/>
                      <a:pt x="8133" y="1415"/>
                      <a:pt x="7169" y="2797"/>
                    </a:cubicBezTo>
                    <a:cubicBezTo>
                      <a:pt x="6237" y="4179"/>
                      <a:pt x="5626" y="5947"/>
                      <a:pt x="5401" y="7779"/>
                    </a:cubicBezTo>
                    <a:cubicBezTo>
                      <a:pt x="5240" y="9065"/>
                      <a:pt x="5176" y="10383"/>
                      <a:pt x="5176" y="11572"/>
                    </a:cubicBezTo>
                    <a:cubicBezTo>
                      <a:pt x="5176" y="13694"/>
                      <a:pt x="5337" y="15366"/>
                      <a:pt x="5337" y="15366"/>
                    </a:cubicBezTo>
                    <a:cubicBezTo>
                      <a:pt x="5337" y="15462"/>
                      <a:pt x="5305" y="15623"/>
                      <a:pt x="5176" y="15816"/>
                    </a:cubicBezTo>
                    <a:cubicBezTo>
                      <a:pt x="5047" y="16105"/>
                      <a:pt x="4790" y="16458"/>
                      <a:pt x="4533" y="16748"/>
                    </a:cubicBezTo>
                    <a:cubicBezTo>
                      <a:pt x="4308" y="17069"/>
                      <a:pt x="4083" y="17326"/>
                      <a:pt x="3955" y="17487"/>
                    </a:cubicBezTo>
                    <a:cubicBezTo>
                      <a:pt x="3312" y="18355"/>
                      <a:pt x="2444" y="19062"/>
                      <a:pt x="1801" y="20059"/>
                    </a:cubicBezTo>
                    <a:cubicBezTo>
                      <a:pt x="708" y="21762"/>
                      <a:pt x="1" y="23852"/>
                      <a:pt x="1" y="25941"/>
                    </a:cubicBezTo>
                    <a:cubicBezTo>
                      <a:pt x="1" y="26263"/>
                      <a:pt x="33" y="26584"/>
                      <a:pt x="65" y="26905"/>
                    </a:cubicBezTo>
                    <a:cubicBezTo>
                      <a:pt x="194" y="28095"/>
                      <a:pt x="547" y="31373"/>
                      <a:pt x="869" y="34492"/>
                    </a:cubicBezTo>
                    <a:cubicBezTo>
                      <a:pt x="1029" y="36034"/>
                      <a:pt x="1190" y="37545"/>
                      <a:pt x="1319" y="38735"/>
                    </a:cubicBezTo>
                    <a:cubicBezTo>
                      <a:pt x="1447" y="39892"/>
                      <a:pt x="1512" y="40760"/>
                      <a:pt x="1512" y="40985"/>
                    </a:cubicBezTo>
                    <a:lnTo>
                      <a:pt x="1512" y="41017"/>
                    </a:lnTo>
                    <a:cubicBezTo>
                      <a:pt x="1512" y="41403"/>
                      <a:pt x="1383" y="41917"/>
                      <a:pt x="1254" y="42495"/>
                    </a:cubicBezTo>
                    <a:cubicBezTo>
                      <a:pt x="1094" y="43074"/>
                      <a:pt x="965" y="43653"/>
                      <a:pt x="965" y="44231"/>
                    </a:cubicBezTo>
                    <a:cubicBezTo>
                      <a:pt x="965" y="44360"/>
                      <a:pt x="965" y="44456"/>
                      <a:pt x="965" y="44585"/>
                    </a:cubicBezTo>
                    <a:cubicBezTo>
                      <a:pt x="997" y="44874"/>
                      <a:pt x="1062" y="45099"/>
                      <a:pt x="1190" y="45260"/>
                    </a:cubicBezTo>
                    <a:cubicBezTo>
                      <a:pt x="1287" y="45388"/>
                      <a:pt x="1447" y="45485"/>
                      <a:pt x="1608" y="45517"/>
                    </a:cubicBezTo>
                    <a:cubicBezTo>
                      <a:pt x="1833" y="45581"/>
                      <a:pt x="2122" y="45581"/>
                      <a:pt x="2540" y="45581"/>
                    </a:cubicBezTo>
                    <a:cubicBezTo>
                      <a:pt x="2926" y="45614"/>
                      <a:pt x="3440" y="45646"/>
                      <a:pt x="4115" y="45742"/>
                    </a:cubicBezTo>
                    <a:cubicBezTo>
                      <a:pt x="6108" y="46031"/>
                      <a:pt x="11155" y="46771"/>
                      <a:pt x="13373" y="46771"/>
                    </a:cubicBezTo>
                    <a:cubicBezTo>
                      <a:pt x="13630" y="46771"/>
                      <a:pt x="13823" y="46771"/>
                      <a:pt x="13984" y="46739"/>
                    </a:cubicBezTo>
                    <a:cubicBezTo>
                      <a:pt x="14144" y="46739"/>
                      <a:pt x="14305" y="46706"/>
                      <a:pt x="14401" y="46642"/>
                    </a:cubicBezTo>
                    <a:cubicBezTo>
                      <a:pt x="14884" y="46385"/>
                      <a:pt x="15237" y="45935"/>
                      <a:pt x="15527" y="45485"/>
                    </a:cubicBezTo>
                    <a:cubicBezTo>
                      <a:pt x="15784" y="45003"/>
                      <a:pt x="15944" y="44521"/>
                      <a:pt x="15944" y="44135"/>
                    </a:cubicBezTo>
                    <a:lnTo>
                      <a:pt x="15944" y="44103"/>
                    </a:lnTo>
                    <a:cubicBezTo>
                      <a:pt x="15912" y="43492"/>
                      <a:pt x="15816" y="38863"/>
                      <a:pt x="15334" y="36452"/>
                    </a:cubicBezTo>
                    <a:cubicBezTo>
                      <a:pt x="15173" y="35520"/>
                      <a:pt x="15109" y="34170"/>
                      <a:pt x="15109" y="32756"/>
                    </a:cubicBezTo>
                    <a:cubicBezTo>
                      <a:pt x="15109" y="31245"/>
                      <a:pt x="15173" y="29606"/>
                      <a:pt x="15173" y="28223"/>
                    </a:cubicBezTo>
                    <a:cubicBezTo>
                      <a:pt x="15173" y="27645"/>
                      <a:pt x="15173" y="27098"/>
                      <a:pt x="15141" y="26648"/>
                    </a:cubicBezTo>
                    <a:cubicBezTo>
                      <a:pt x="15044" y="25362"/>
                      <a:pt x="14787" y="23723"/>
                      <a:pt x="14401" y="22212"/>
                    </a:cubicBezTo>
                    <a:cubicBezTo>
                      <a:pt x="14048" y="20702"/>
                      <a:pt x="13598" y="19351"/>
                      <a:pt x="13148" y="18612"/>
                    </a:cubicBezTo>
                    <a:cubicBezTo>
                      <a:pt x="12762" y="18034"/>
                      <a:pt x="12344" y="17487"/>
                      <a:pt x="12055" y="17069"/>
                    </a:cubicBezTo>
                    <a:cubicBezTo>
                      <a:pt x="11926" y="16844"/>
                      <a:pt x="11798" y="16651"/>
                      <a:pt x="11701" y="16458"/>
                    </a:cubicBezTo>
                    <a:cubicBezTo>
                      <a:pt x="11637" y="16298"/>
                      <a:pt x="11573" y="16169"/>
                      <a:pt x="11573" y="16073"/>
                    </a:cubicBezTo>
                    <a:cubicBezTo>
                      <a:pt x="11573" y="16008"/>
                      <a:pt x="11605" y="15976"/>
                      <a:pt x="11605" y="15944"/>
                    </a:cubicBezTo>
                    <a:cubicBezTo>
                      <a:pt x="11637" y="15912"/>
                      <a:pt x="11701" y="15816"/>
                      <a:pt x="11830" y="15719"/>
                    </a:cubicBezTo>
                    <a:cubicBezTo>
                      <a:pt x="12280" y="15333"/>
                      <a:pt x="13276" y="14690"/>
                      <a:pt x="14369" y="14048"/>
                    </a:cubicBezTo>
                    <a:cubicBezTo>
                      <a:pt x="15430" y="13405"/>
                      <a:pt x="16587" y="12794"/>
                      <a:pt x="17391" y="12440"/>
                    </a:cubicBezTo>
                    <a:cubicBezTo>
                      <a:pt x="18259" y="12087"/>
                      <a:pt x="19770" y="11476"/>
                      <a:pt x="21055" y="10833"/>
                    </a:cubicBezTo>
                    <a:cubicBezTo>
                      <a:pt x="21698" y="10512"/>
                      <a:pt x="22277" y="10190"/>
                      <a:pt x="22727" y="9869"/>
                    </a:cubicBezTo>
                    <a:cubicBezTo>
                      <a:pt x="22952" y="9740"/>
                      <a:pt x="23113" y="9580"/>
                      <a:pt x="23241" y="9451"/>
                    </a:cubicBezTo>
                    <a:cubicBezTo>
                      <a:pt x="23402" y="9290"/>
                      <a:pt x="23498" y="9129"/>
                      <a:pt x="23498" y="8937"/>
                    </a:cubicBezTo>
                    <a:cubicBezTo>
                      <a:pt x="23498" y="8808"/>
                      <a:pt x="23434" y="8712"/>
                      <a:pt x="23370" y="8615"/>
                    </a:cubicBezTo>
                    <a:cubicBezTo>
                      <a:pt x="23177" y="8454"/>
                      <a:pt x="22855" y="8069"/>
                      <a:pt x="22502" y="7554"/>
                    </a:cubicBezTo>
                    <a:cubicBezTo>
                      <a:pt x="21955" y="6815"/>
                      <a:pt x="21280" y="5851"/>
                      <a:pt x="20734" y="5079"/>
                    </a:cubicBezTo>
                    <a:cubicBezTo>
                      <a:pt x="20220" y="4308"/>
                      <a:pt x="19834" y="3697"/>
                      <a:pt x="19834" y="3697"/>
                    </a:cubicBezTo>
                    <a:lnTo>
                      <a:pt x="19802" y="3697"/>
                    </a:lnTo>
                    <a:cubicBezTo>
                      <a:pt x="19802" y="3697"/>
                      <a:pt x="19384" y="3151"/>
                      <a:pt x="18805" y="2540"/>
                    </a:cubicBezTo>
                    <a:cubicBezTo>
                      <a:pt x="18194" y="1929"/>
                      <a:pt x="17487" y="1254"/>
                      <a:pt x="16844" y="965"/>
                    </a:cubicBezTo>
                    <a:cubicBezTo>
                      <a:pt x="15944" y="579"/>
                      <a:pt x="14659" y="0"/>
                      <a:pt x="12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8" name="Google Shape;3887;p64">
                <a:extLst>
                  <a:ext uri="{FF2B5EF4-FFF2-40B4-BE49-F238E27FC236}">
                    <a16:creationId xmlns:a16="http://schemas.microsoft.com/office/drawing/2014/main" id="{50EB3382-C1E2-442E-9C98-E0FC67E7B60C}"/>
                  </a:ext>
                </a:extLst>
              </p:cNvPr>
              <p:cNvSpPr/>
              <p:nvPr/>
            </p:nvSpPr>
            <p:spPr>
              <a:xfrm>
                <a:off x="4852250" y="3131925"/>
                <a:ext cx="629250" cy="449325"/>
              </a:xfrm>
              <a:custGeom>
                <a:avLst/>
                <a:gdLst/>
                <a:ahLst/>
                <a:cxnLst/>
                <a:rect l="l" t="t" r="r" b="b"/>
                <a:pathLst>
                  <a:path w="25170" h="17973" extrusionOk="0">
                    <a:moveTo>
                      <a:pt x="1737" y="0"/>
                    </a:moveTo>
                    <a:cubicBezTo>
                      <a:pt x="1737" y="0"/>
                      <a:pt x="1" y="1286"/>
                      <a:pt x="65" y="3311"/>
                    </a:cubicBezTo>
                    <a:cubicBezTo>
                      <a:pt x="97" y="5336"/>
                      <a:pt x="2508" y="15655"/>
                      <a:pt x="2862" y="16715"/>
                    </a:cubicBezTo>
                    <a:cubicBezTo>
                      <a:pt x="3247" y="17744"/>
                      <a:pt x="4855" y="17841"/>
                      <a:pt x="5208" y="17969"/>
                    </a:cubicBezTo>
                    <a:cubicBezTo>
                      <a:pt x="5213" y="17972"/>
                      <a:pt x="5222" y="17973"/>
                      <a:pt x="5233" y="17973"/>
                    </a:cubicBezTo>
                    <a:cubicBezTo>
                      <a:pt x="5966" y="17973"/>
                      <a:pt x="19384" y="12762"/>
                      <a:pt x="19384" y="12762"/>
                    </a:cubicBezTo>
                    <a:cubicBezTo>
                      <a:pt x="19384" y="12762"/>
                      <a:pt x="21023" y="13919"/>
                      <a:pt x="21666" y="13919"/>
                    </a:cubicBezTo>
                    <a:cubicBezTo>
                      <a:pt x="22277" y="13887"/>
                      <a:pt x="24045" y="13855"/>
                      <a:pt x="24045" y="13855"/>
                    </a:cubicBezTo>
                    <a:cubicBezTo>
                      <a:pt x="24045" y="13855"/>
                      <a:pt x="24752" y="15012"/>
                      <a:pt x="24977" y="15012"/>
                    </a:cubicBezTo>
                    <a:cubicBezTo>
                      <a:pt x="25170" y="15012"/>
                      <a:pt x="25106" y="14465"/>
                      <a:pt x="25009" y="14048"/>
                    </a:cubicBezTo>
                    <a:cubicBezTo>
                      <a:pt x="24945" y="13630"/>
                      <a:pt x="24559" y="12569"/>
                      <a:pt x="24559" y="12569"/>
                    </a:cubicBezTo>
                    <a:cubicBezTo>
                      <a:pt x="24559" y="12569"/>
                      <a:pt x="22663" y="11444"/>
                      <a:pt x="21730" y="11251"/>
                    </a:cubicBezTo>
                    <a:cubicBezTo>
                      <a:pt x="20974" y="11089"/>
                      <a:pt x="20149" y="10836"/>
                      <a:pt x="19580" y="10836"/>
                    </a:cubicBezTo>
                    <a:cubicBezTo>
                      <a:pt x="19473" y="10836"/>
                      <a:pt x="19374" y="10845"/>
                      <a:pt x="19287" y="10865"/>
                    </a:cubicBezTo>
                    <a:cubicBezTo>
                      <a:pt x="18709" y="11026"/>
                      <a:pt x="7555" y="12826"/>
                      <a:pt x="7555" y="12826"/>
                    </a:cubicBezTo>
                    <a:cubicBezTo>
                      <a:pt x="7555" y="12826"/>
                      <a:pt x="7812" y="5304"/>
                      <a:pt x="7619" y="3697"/>
                    </a:cubicBezTo>
                    <a:cubicBezTo>
                      <a:pt x="7458" y="2090"/>
                      <a:pt x="6783" y="450"/>
                      <a:pt x="5530" y="193"/>
                    </a:cubicBez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9" name="Google Shape;3888;p64">
                <a:extLst>
                  <a:ext uri="{FF2B5EF4-FFF2-40B4-BE49-F238E27FC236}">
                    <a16:creationId xmlns:a16="http://schemas.microsoft.com/office/drawing/2014/main" id="{13339DA8-3159-16CA-FBD0-BE9A4A4B0F95}"/>
                  </a:ext>
                </a:extLst>
              </p:cNvPr>
              <p:cNvSpPr/>
              <p:nvPr/>
            </p:nvSpPr>
            <p:spPr>
              <a:xfrm>
                <a:off x="4848250" y="3127100"/>
                <a:ext cx="637275" cy="459700"/>
              </a:xfrm>
              <a:custGeom>
                <a:avLst/>
                <a:gdLst/>
                <a:ahLst/>
                <a:cxnLst/>
                <a:rect l="l" t="t" r="r" b="b"/>
                <a:pathLst>
                  <a:path w="25491" h="18388" extrusionOk="0">
                    <a:moveTo>
                      <a:pt x="1768" y="0"/>
                    </a:moveTo>
                    <a:cubicBezTo>
                      <a:pt x="1768" y="33"/>
                      <a:pt x="1318" y="354"/>
                      <a:pt x="868" y="933"/>
                    </a:cubicBezTo>
                    <a:cubicBezTo>
                      <a:pt x="450" y="1511"/>
                      <a:pt x="0" y="2379"/>
                      <a:pt x="0" y="3440"/>
                    </a:cubicBezTo>
                    <a:lnTo>
                      <a:pt x="0" y="3536"/>
                    </a:lnTo>
                    <a:lnTo>
                      <a:pt x="2" y="3536"/>
                    </a:lnTo>
                    <a:lnTo>
                      <a:pt x="2" y="3536"/>
                    </a:lnTo>
                    <a:cubicBezTo>
                      <a:pt x="37" y="4090"/>
                      <a:pt x="166" y="5104"/>
                      <a:pt x="418" y="6365"/>
                    </a:cubicBezTo>
                    <a:cubicBezTo>
                      <a:pt x="772" y="8262"/>
                      <a:pt x="1318" y="10705"/>
                      <a:pt x="1800" y="12794"/>
                    </a:cubicBezTo>
                    <a:cubicBezTo>
                      <a:pt x="2025" y="13823"/>
                      <a:pt x="2250" y="14755"/>
                      <a:pt x="2443" y="15494"/>
                    </a:cubicBezTo>
                    <a:cubicBezTo>
                      <a:pt x="2636" y="16233"/>
                      <a:pt x="2764" y="16748"/>
                      <a:pt x="2829" y="16973"/>
                    </a:cubicBezTo>
                    <a:cubicBezTo>
                      <a:pt x="2957" y="17262"/>
                      <a:pt x="3150" y="17519"/>
                      <a:pt x="3375" y="17680"/>
                    </a:cubicBezTo>
                    <a:cubicBezTo>
                      <a:pt x="3729" y="17969"/>
                      <a:pt x="4147" y="18098"/>
                      <a:pt x="4532" y="18194"/>
                    </a:cubicBezTo>
                    <a:cubicBezTo>
                      <a:pt x="4725" y="18259"/>
                      <a:pt x="4886" y="18291"/>
                      <a:pt x="5015" y="18323"/>
                    </a:cubicBezTo>
                    <a:cubicBezTo>
                      <a:pt x="5143" y="18323"/>
                      <a:pt x="5272" y="18355"/>
                      <a:pt x="5304" y="18387"/>
                    </a:cubicBezTo>
                    <a:lnTo>
                      <a:pt x="5529" y="18387"/>
                    </a:lnTo>
                    <a:cubicBezTo>
                      <a:pt x="5722" y="18323"/>
                      <a:pt x="6075" y="18226"/>
                      <a:pt x="6557" y="18066"/>
                    </a:cubicBezTo>
                    <a:cubicBezTo>
                      <a:pt x="9694" y="16990"/>
                      <a:pt x="18272" y="13666"/>
                      <a:pt x="19495" y="13202"/>
                    </a:cubicBezTo>
                    <a:lnTo>
                      <a:pt x="19495" y="13202"/>
                    </a:lnTo>
                    <a:cubicBezTo>
                      <a:pt x="19638" y="13299"/>
                      <a:pt x="19959" y="13512"/>
                      <a:pt x="20315" y="13726"/>
                    </a:cubicBezTo>
                    <a:cubicBezTo>
                      <a:pt x="20572" y="13855"/>
                      <a:pt x="20830" y="14015"/>
                      <a:pt x="21087" y="14112"/>
                    </a:cubicBezTo>
                    <a:cubicBezTo>
                      <a:pt x="21344" y="14241"/>
                      <a:pt x="21601" y="14305"/>
                      <a:pt x="21826" y="14305"/>
                    </a:cubicBezTo>
                    <a:cubicBezTo>
                      <a:pt x="22344" y="14305"/>
                      <a:pt x="23692" y="14282"/>
                      <a:pt x="24091" y="14275"/>
                    </a:cubicBezTo>
                    <a:lnTo>
                      <a:pt x="24091" y="14275"/>
                    </a:lnTo>
                    <a:cubicBezTo>
                      <a:pt x="24166" y="14395"/>
                      <a:pt x="24282" y="14581"/>
                      <a:pt x="24398" y="14755"/>
                    </a:cubicBezTo>
                    <a:cubicBezTo>
                      <a:pt x="24526" y="14916"/>
                      <a:pt x="24623" y="15044"/>
                      <a:pt x="24751" y="15173"/>
                    </a:cubicBezTo>
                    <a:cubicBezTo>
                      <a:pt x="24783" y="15237"/>
                      <a:pt x="24848" y="15301"/>
                      <a:pt x="24912" y="15333"/>
                    </a:cubicBezTo>
                    <a:cubicBezTo>
                      <a:pt x="24944" y="15366"/>
                      <a:pt x="25008" y="15430"/>
                      <a:pt x="25137" y="15430"/>
                    </a:cubicBezTo>
                    <a:cubicBezTo>
                      <a:pt x="25201" y="15430"/>
                      <a:pt x="25266" y="15398"/>
                      <a:pt x="25330" y="15366"/>
                    </a:cubicBezTo>
                    <a:cubicBezTo>
                      <a:pt x="25426" y="15269"/>
                      <a:pt x="25426" y="15205"/>
                      <a:pt x="25458" y="15141"/>
                    </a:cubicBezTo>
                    <a:cubicBezTo>
                      <a:pt x="25458" y="15076"/>
                      <a:pt x="25491" y="14980"/>
                      <a:pt x="25491" y="14916"/>
                    </a:cubicBezTo>
                    <a:cubicBezTo>
                      <a:pt x="25491" y="14691"/>
                      <a:pt x="25426" y="14433"/>
                      <a:pt x="25394" y="14208"/>
                    </a:cubicBezTo>
                    <a:cubicBezTo>
                      <a:pt x="25330" y="13951"/>
                      <a:pt x="25233" y="13598"/>
                      <a:pt x="25137" y="13276"/>
                    </a:cubicBezTo>
                    <a:cubicBezTo>
                      <a:pt x="25008" y="12955"/>
                      <a:pt x="24912" y="12698"/>
                      <a:pt x="24912" y="12698"/>
                    </a:cubicBezTo>
                    <a:lnTo>
                      <a:pt x="24912" y="12633"/>
                    </a:lnTo>
                    <a:lnTo>
                      <a:pt x="24848" y="12601"/>
                    </a:lnTo>
                    <a:cubicBezTo>
                      <a:pt x="24848" y="12601"/>
                      <a:pt x="24365" y="12312"/>
                      <a:pt x="23755" y="11990"/>
                    </a:cubicBezTo>
                    <a:cubicBezTo>
                      <a:pt x="23144" y="11669"/>
                      <a:pt x="22437" y="11347"/>
                      <a:pt x="21923" y="11219"/>
                    </a:cubicBezTo>
                    <a:cubicBezTo>
                      <a:pt x="21183" y="11090"/>
                      <a:pt x="20412" y="10833"/>
                      <a:pt x="19769" y="10833"/>
                    </a:cubicBezTo>
                    <a:cubicBezTo>
                      <a:pt x="19640" y="10833"/>
                      <a:pt x="19512" y="10833"/>
                      <a:pt x="19383" y="10865"/>
                    </a:cubicBezTo>
                    <a:cubicBezTo>
                      <a:pt x="19319" y="10865"/>
                      <a:pt x="19094" y="10930"/>
                      <a:pt x="18740" y="10994"/>
                    </a:cubicBezTo>
                    <a:cubicBezTo>
                      <a:pt x="17487" y="11219"/>
                      <a:pt x="14722" y="11669"/>
                      <a:pt x="12279" y="12055"/>
                    </a:cubicBezTo>
                    <a:cubicBezTo>
                      <a:pt x="11026" y="12248"/>
                      <a:pt x="9901" y="12440"/>
                      <a:pt x="9065" y="12569"/>
                    </a:cubicBezTo>
                    <a:cubicBezTo>
                      <a:pt x="8565" y="12662"/>
                      <a:pt x="8182" y="12722"/>
                      <a:pt x="7948" y="12757"/>
                    </a:cubicBezTo>
                    <a:lnTo>
                      <a:pt x="7948" y="12757"/>
                    </a:lnTo>
                    <a:cubicBezTo>
                      <a:pt x="7976" y="11808"/>
                      <a:pt x="8068" y="8483"/>
                      <a:pt x="8068" y="6108"/>
                    </a:cubicBezTo>
                    <a:cubicBezTo>
                      <a:pt x="8068" y="5111"/>
                      <a:pt x="8036" y="4308"/>
                      <a:pt x="8004" y="3890"/>
                    </a:cubicBezTo>
                    <a:cubicBezTo>
                      <a:pt x="7908" y="3054"/>
                      <a:pt x="7683" y="2218"/>
                      <a:pt x="7329" y="1543"/>
                    </a:cubicBezTo>
                    <a:cubicBezTo>
                      <a:pt x="6975" y="868"/>
                      <a:pt x="6429" y="322"/>
                      <a:pt x="5722" y="161"/>
                    </a:cubicBezTo>
                    <a:lnTo>
                      <a:pt x="5625" y="579"/>
                    </a:lnTo>
                    <a:cubicBezTo>
                      <a:pt x="6172" y="708"/>
                      <a:pt x="6622" y="1126"/>
                      <a:pt x="6943" y="1736"/>
                    </a:cubicBezTo>
                    <a:cubicBezTo>
                      <a:pt x="7297" y="2347"/>
                      <a:pt x="7490" y="3151"/>
                      <a:pt x="7586" y="3922"/>
                    </a:cubicBezTo>
                    <a:cubicBezTo>
                      <a:pt x="7618" y="4308"/>
                      <a:pt x="7650" y="5144"/>
                      <a:pt x="7650" y="6108"/>
                    </a:cubicBezTo>
                    <a:cubicBezTo>
                      <a:pt x="7650" y="7490"/>
                      <a:pt x="7618" y="9226"/>
                      <a:pt x="7554" y="10608"/>
                    </a:cubicBezTo>
                    <a:cubicBezTo>
                      <a:pt x="7522" y="11958"/>
                      <a:pt x="7490" y="12987"/>
                      <a:pt x="7490" y="13019"/>
                    </a:cubicBezTo>
                    <a:lnTo>
                      <a:pt x="7490" y="13276"/>
                    </a:lnTo>
                    <a:lnTo>
                      <a:pt x="7747" y="13212"/>
                    </a:lnTo>
                    <a:cubicBezTo>
                      <a:pt x="7747" y="13212"/>
                      <a:pt x="10543" y="12762"/>
                      <a:pt x="13404" y="12312"/>
                    </a:cubicBezTo>
                    <a:cubicBezTo>
                      <a:pt x="14819" y="12087"/>
                      <a:pt x="16265" y="11830"/>
                      <a:pt x="17390" y="11637"/>
                    </a:cubicBezTo>
                    <a:cubicBezTo>
                      <a:pt x="17969" y="11540"/>
                      <a:pt x="18451" y="11476"/>
                      <a:pt x="18805" y="11412"/>
                    </a:cubicBezTo>
                    <a:cubicBezTo>
                      <a:pt x="19158" y="11347"/>
                      <a:pt x="19383" y="11315"/>
                      <a:pt x="19480" y="11283"/>
                    </a:cubicBezTo>
                    <a:cubicBezTo>
                      <a:pt x="19576" y="11251"/>
                      <a:pt x="19672" y="11251"/>
                      <a:pt x="19769" y="11251"/>
                    </a:cubicBezTo>
                    <a:cubicBezTo>
                      <a:pt x="20283" y="11251"/>
                      <a:pt x="21087" y="11476"/>
                      <a:pt x="21858" y="11637"/>
                    </a:cubicBezTo>
                    <a:cubicBezTo>
                      <a:pt x="22276" y="11733"/>
                      <a:pt x="22983" y="12055"/>
                      <a:pt x="23562" y="12376"/>
                    </a:cubicBezTo>
                    <a:cubicBezTo>
                      <a:pt x="23851" y="12505"/>
                      <a:pt x="24108" y="12665"/>
                      <a:pt x="24301" y="12762"/>
                    </a:cubicBezTo>
                    <a:cubicBezTo>
                      <a:pt x="24405" y="12831"/>
                      <a:pt x="24490" y="12882"/>
                      <a:pt x="24547" y="12914"/>
                    </a:cubicBezTo>
                    <a:lnTo>
                      <a:pt x="24547" y="12914"/>
                    </a:lnTo>
                    <a:cubicBezTo>
                      <a:pt x="24580" y="13004"/>
                      <a:pt x="24650" y="13196"/>
                      <a:pt x="24719" y="13405"/>
                    </a:cubicBezTo>
                    <a:cubicBezTo>
                      <a:pt x="24816" y="13726"/>
                      <a:pt x="24944" y="14080"/>
                      <a:pt x="24976" y="14273"/>
                    </a:cubicBezTo>
                    <a:cubicBezTo>
                      <a:pt x="25006" y="14479"/>
                      <a:pt x="25035" y="14712"/>
                      <a:pt x="25040" y="14873"/>
                    </a:cubicBezTo>
                    <a:lnTo>
                      <a:pt x="25040" y="14873"/>
                    </a:lnTo>
                    <a:cubicBezTo>
                      <a:pt x="25010" y="14838"/>
                      <a:pt x="24977" y="14799"/>
                      <a:pt x="24944" y="14755"/>
                    </a:cubicBezTo>
                    <a:cubicBezTo>
                      <a:pt x="24816" y="14594"/>
                      <a:pt x="24687" y="14401"/>
                      <a:pt x="24558" y="14241"/>
                    </a:cubicBezTo>
                    <a:cubicBezTo>
                      <a:pt x="24462" y="14048"/>
                      <a:pt x="24365" y="13919"/>
                      <a:pt x="24365" y="13919"/>
                    </a:cubicBezTo>
                    <a:lnTo>
                      <a:pt x="24301" y="13823"/>
                    </a:lnTo>
                    <a:lnTo>
                      <a:pt x="24205" y="13823"/>
                    </a:lnTo>
                    <a:cubicBezTo>
                      <a:pt x="24205" y="13823"/>
                      <a:pt x="22485" y="13885"/>
                      <a:pt x="21821" y="13887"/>
                    </a:cubicBezTo>
                    <a:lnTo>
                      <a:pt x="21821" y="13887"/>
                    </a:lnTo>
                    <a:cubicBezTo>
                      <a:pt x="21692" y="13885"/>
                      <a:pt x="21502" y="13821"/>
                      <a:pt x="21280" y="13726"/>
                    </a:cubicBezTo>
                    <a:cubicBezTo>
                      <a:pt x="20926" y="13565"/>
                      <a:pt x="20508" y="13340"/>
                      <a:pt x="20219" y="13148"/>
                    </a:cubicBezTo>
                    <a:cubicBezTo>
                      <a:pt x="20058" y="13051"/>
                      <a:pt x="19930" y="12955"/>
                      <a:pt x="19833" y="12890"/>
                    </a:cubicBezTo>
                    <a:cubicBezTo>
                      <a:pt x="19737" y="12826"/>
                      <a:pt x="19672" y="12794"/>
                      <a:pt x="19672" y="12794"/>
                    </a:cubicBezTo>
                    <a:lnTo>
                      <a:pt x="19576" y="12730"/>
                    </a:lnTo>
                    <a:lnTo>
                      <a:pt x="19480" y="12762"/>
                    </a:lnTo>
                    <a:cubicBezTo>
                      <a:pt x="19480" y="12762"/>
                      <a:pt x="18644" y="13083"/>
                      <a:pt x="17358" y="13565"/>
                    </a:cubicBezTo>
                    <a:cubicBezTo>
                      <a:pt x="15429" y="14305"/>
                      <a:pt x="12568" y="15398"/>
                      <a:pt x="10093" y="16330"/>
                    </a:cubicBezTo>
                    <a:cubicBezTo>
                      <a:pt x="8872" y="16780"/>
                      <a:pt x="7715" y="17198"/>
                      <a:pt x="6879" y="17487"/>
                    </a:cubicBezTo>
                    <a:cubicBezTo>
                      <a:pt x="6461" y="17648"/>
                      <a:pt x="6107" y="17776"/>
                      <a:pt x="5850" y="17841"/>
                    </a:cubicBezTo>
                    <a:cubicBezTo>
                      <a:pt x="5690" y="17873"/>
                      <a:pt x="5593" y="17905"/>
                      <a:pt x="5529" y="17937"/>
                    </a:cubicBezTo>
                    <a:lnTo>
                      <a:pt x="5446" y="17965"/>
                    </a:lnTo>
                    <a:lnTo>
                      <a:pt x="5446" y="17965"/>
                    </a:lnTo>
                    <a:cubicBezTo>
                      <a:pt x="5321" y="17934"/>
                      <a:pt x="5165" y="17903"/>
                      <a:pt x="4950" y="17873"/>
                    </a:cubicBezTo>
                    <a:cubicBezTo>
                      <a:pt x="4661" y="17809"/>
                      <a:pt x="4275" y="17712"/>
                      <a:pt x="3954" y="17551"/>
                    </a:cubicBezTo>
                    <a:cubicBezTo>
                      <a:pt x="3600" y="17359"/>
                      <a:pt x="3343" y="17134"/>
                      <a:pt x="3247" y="16812"/>
                    </a:cubicBezTo>
                    <a:cubicBezTo>
                      <a:pt x="3150" y="16587"/>
                      <a:pt x="2925" y="15751"/>
                      <a:pt x="2636" y="14594"/>
                    </a:cubicBezTo>
                    <a:cubicBezTo>
                      <a:pt x="2218" y="12890"/>
                      <a:pt x="1672" y="10480"/>
                      <a:pt x="1254" y="8326"/>
                    </a:cubicBezTo>
                    <a:cubicBezTo>
                      <a:pt x="804" y="6172"/>
                      <a:pt x="450" y="4244"/>
                      <a:pt x="418" y="3504"/>
                    </a:cubicBezTo>
                    <a:lnTo>
                      <a:pt x="418" y="3440"/>
                    </a:lnTo>
                    <a:cubicBezTo>
                      <a:pt x="418" y="2508"/>
                      <a:pt x="836" y="1736"/>
                      <a:pt x="1222" y="1190"/>
                    </a:cubicBezTo>
                    <a:cubicBezTo>
                      <a:pt x="1414" y="933"/>
                      <a:pt x="1639" y="708"/>
                      <a:pt x="1768" y="579"/>
                    </a:cubicBezTo>
                    <a:cubicBezTo>
                      <a:pt x="1864" y="483"/>
                      <a:pt x="1929" y="451"/>
                      <a:pt x="1961" y="418"/>
                    </a:cubicBezTo>
                    <a:lnTo>
                      <a:pt x="1993" y="354"/>
                    </a:lnTo>
                    <a:lnTo>
                      <a:pt x="2025" y="354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0" name="Google Shape;3889;p64">
                <a:extLst>
                  <a:ext uri="{FF2B5EF4-FFF2-40B4-BE49-F238E27FC236}">
                    <a16:creationId xmlns:a16="http://schemas.microsoft.com/office/drawing/2014/main" id="{BEBB4773-9B1C-2681-4D47-440D121F7BC7}"/>
                  </a:ext>
                </a:extLst>
              </p:cNvPr>
              <p:cNvSpPr/>
              <p:nvPr/>
            </p:nvSpPr>
            <p:spPr>
              <a:xfrm>
                <a:off x="4853050" y="3111825"/>
                <a:ext cx="245950" cy="480600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19224" extrusionOk="0">
                    <a:moveTo>
                      <a:pt x="1962" y="1"/>
                    </a:moveTo>
                    <a:cubicBezTo>
                      <a:pt x="1962" y="1"/>
                      <a:pt x="1480" y="354"/>
                      <a:pt x="965" y="965"/>
                    </a:cubicBezTo>
                    <a:cubicBezTo>
                      <a:pt x="483" y="1576"/>
                      <a:pt x="1" y="2508"/>
                      <a:pt x="1" y="3633"/>
                    </a:cubicBezTo>
                    <a:cubicBezTo>
                      <a:pt x="1" y="4758"/>
                      <a:pt x="322" y="6944"/>
                      <a:pt x="644" y="9098"/>
                    </a:cubicBezTo>
                    <a:cubicBezTo>
                      <a:pt x="965" y="11251"/>
                      <a:pt x="1287" y="13405"/>
                      <a:pt x="1287" y="14369"/>
                    </a:cubicBezTo>
                    <a:cubicBezTo>
                      <a:pt x="1287" y="15430"/>
                      <a:pt x="1544" y="16587"/>
                      <a:pt x="1994" y="17552"/>
                    </a:cubicBezTo>
                    <a:cubicBezTo>
                      <a:pt x="2187" y="18002"/>
                      <a:pt x="2444" y="18420"/>
                      <a:pt x="2765" y="18709"/>
                    </a:cubicBezTo>
                    <a:cubicBezTo>
                      <a:pt x="3055" y="19030"/>
                      <a:pt x="3440" y="19223"/>
                      <a:pt x="3826" y="19223"/>
                    </a:cubicBezTo>
                    <a:cubicBezTo>
                      <a:pt x="4180" y="19223"/>
                      <a:pt x="4726" y="19127"/>
                      <a:pt x="5337" y="18966"/>
                    </a:cubicBezTo>
                    <a:cubicBezTo>
                      <a:pt x="7233" y="18516"/>
                      <a:pt x="9837" y="17616"/>
                      <a:pt x="9837" y="17616"/>
                    </a:cubicBezTo>
                    <a:lnTo>
                      <a:pt x="9709" y="17198"/>
                    </a:lnTo>
                    <a:cubicBezTo>
                      <a:pt x="9709" y="17198"/>
                      <a:pt x="9419" y="17294"/>
                      <a:pt x="8969" y="17455"/>
                    </a:cubicBezTo>
                    <a:cubicBezTo>
                      <a:pt x="8262" y="17680"/>
                      <a:pt x="7233" y="18002"/>
                      <a:pt x="6205" y="18291"/>
                    </a:cubicBezTo>
                    <a:cubicBezTo>
                      <a:pt x="5208" y="18580"/>
                      <a:pt x="4244" y="18805"/>
                      <a:pt x="3826" y="18805"/>
                    </a:cubicBezTo>
                    <a:cubicBezTo>
                      <a:pt x="3569" y="18805"/>
                      <a:pt x="3312" y="18677"/>
                      <a:pt x="3055" y="18420"/>
                    </a:cubicBezTo>
                    <a:cubicBezTo>
                      <a:pt x="2669" y="18034"/>
                      <a:pt x="2347" y="17391"/>
                      <a:pt x="2090" y="16652"/>
                    </a:cubicBezTo>
                    <a:cubicBezTo>
                      <a:pt x="1865" y="15912"/>
                      <a:pt x="1705" y="15109"/>
                      <a:pt x="1705" y="14369"/>
                    </a:cubicBezTo>
                    <a:cubicBezTo>
                      <a:pt x="1705" y="13309"/>
                      <a:pt x="1383" y="11187"/>
                      <a:pt x="1062" y="9033"/>
                    </a:cubicBezTo>
                    <a:cubicBezTo>
                      <a:pt x="740" y="6880"/>
                      <a:pt x="419" y="4694"/>
                      <a:pt x="419" y="3633"/>
                    </a:cubicBezTo>
                    <a:cubicBezTo>
                      <a:pt x="419" y="2637"/>
                      <a:pt x="869" y="1801"/>
                      <a:pt x="1319" y="1222"/>
                    </a:cubicBezTo>
                    <a:cubicBezTo>
                      <a:pt x="1544" y="933"/>
                      <a:pt x="1769" y="708"/>
                      <a:pt x="1930" y="579"/>
                    </a:cubicBezTo>
                    <a:cubicBezTo>
                      <a:pt x="2026" y="483"/>
                      <a:pt x="2090" y="419"/>
                      <a:pt x="2122" y="386"/>
                    </a:cubicBezTo>
                    <a:lnTo>
                      <a:pt x="2187" y="354"/>
                    </a:lnTo>
                    <a:lnTo>
                      <a:pt x="2219" y="354"/>
                    </a:lnTo>
                    <a:lnTo>
                      <a:pt x="19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1" name="Google Shape;3890;p64">
                <a:extLst>
                  <a:ext uri="{FF2B5EF4-FFF2-40B4-BE49-F238E27FC236}">
                    <a16:creationId xmlns:a16="http://schemas.microsoft.com/office/drawing/2014/main" id="{507CBBB8-BB10-05A8-3CBA-6075F727FF6E}"/>
                  </a:ext>
                </a:extLst>
              </p:cNvPr>
              <p:cNvSpPr/>
              <p:nvPr/>
            </p:nvSpPr>
            <p:spPr>
              <a:xfrm>
                <a:off x="5006550" y="3155225"/>
                <a:ext cx="124575" cy="303800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2152" extrusionOk="0">
                    <a:moveTo>
                      <a:pt x="290" y="1"/>
                    </a:moveTo>
                    <a:lnTo>
                      <a:pt x="0" y="322"/>
                    </a:lnTo>
                    <a:cubicBezTo>
                      <a:pt x="33" y="354"/>
                      <a:pt x="1126" y="1383"/>
                      <a:pt x="1126" y="3954"/>
                    </a:cubicBezTo>
                    <a:cubicBezTo>
                      <a:pt x="1126" y="4211"/>
                      <a:pt x="1126" y="4501"/>
                      <a:pt x="1093" y="4790"/>
                    </a:cubicBezTo>
                    <a:cubicBezTo>
                      <a:pt x="1061" y="5208"/>
                      <a:pt x="1061" y="5851"/>
                      <a:pt x="1061" y="6590"/>
                    </a:cubicBezTo>
                    <a:cubicBezTo>
                      <a:pt x="1061" y="8840"/>
                      <a:pt x="1158" y="11894"/>
                      <a:pt x="1158" y="11894"/>
                    </a:cubicBezTo>
                    <a:lnTo>
                      <a:pt x="1190" y="12151"/>
                    </a:lnTo>
                    <a:lnTo>
                      <a:pt x="4983" y="11251"/>
                    </a:lnTo>
                    <a:lnTo>
                      <a:pt x="4886" y="10833"/>
                    </a:lnTo>
                    <a:lnTo>
                      <a:pt x="1597" y="11604"/>
                    </a:lnTo>
                    <a:lnTo>
                      <a:pt x="1597" y="11604"/>
                    </a:lnTo>
                    <a:cubicBezTo>
                      <a:pt x="1585" y="11290"/>
                      <a:pt x="1564" y="10742"/>
                      <a:pt x="1543" y="10062"/>
                    </a:cubicBezTo>
                    <a:cubicBezTo>
                      <a:pt x="1511" y="9033"/>
                      <a:pt x="1479" y="7715"/>
                      <a:pt x="1479" y="6590"/>
                    </a:cubicBezTo>
                    <a:cubicBezTo>
                      <a:pt x="1479" y="5851"/>
                      <a:pt x="1479" y="5208"/>
                      <a:pt x="1511" y="4822"/>
                    </a:cubicBezTo>
                    <a:cubicBezTo>
                      <a:pt x="1543" y="4533"/>
                      <a:pt x="1543" y="4211"/>
                      <a:pt x="1543" y="3954"/>
                    </a:cubicBezTo>
                    <a:cubicBezTo>
                      <a:pt x="1543" y="1190"/>
                      <a:pt x="322" y="33"/>
                      <a:pt x="2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2" name="Google Shape;3891;p64">
                <a:extLst>
                  <a:ext uri="{FF2B5EF4-FFF2-40B4-BE49-F238E27FC236}">
                    <a16:creationId xmlns:a16="http://schemas.microsoft.com/office/drawing/2014/main" id="{2C22A5C2-0812-B46C-C0F9-E9944E041891}"/>
                  </a:ext>
                </a:extLst>
              </p:cNvPr>
              <p:cNvSpPr/>
              <p:nvPr/>
            </p:nvSpPr>
            <p:spPr>
              <a:xfrm>
                <a:off x="5276575" y="3402800"/>
                <a:ext cx="204925" cy="104425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177" extrusionOk="0">
                    <a:moveTo>
                      <a:pt x="2607" y="1"/>
                    </a:moveTo>
                    <a:cubicBezTo>
                      <a:pt x="2500" y="1"/>
                      <a:pt x="2401" y="10"/>
                      <a:pt x="2314" y="30"/>
                    </a:cubicBezTo>
                    <a:cubicBezTo>
                      <a:pt x="2154" y="94"/>
                      <a:pt x="1254" y="255"/>
                      <a:pt x="0" y="448"/>
                    </a:cubicBezTo>
                    <a:lnTo>
                      <a:pt x="482" y="2666"/>
                    </a:lnTo>
                    <a:cubicBezTo>
                      <a:pt x="1672" y="2216"/>
                      <a:pt x="2411" y="1927"/>
                      <a:pt x="2411" y="1927"/>
                    </a:cubicBezTo>
                    <a:cubicBezTo>
                      <a:pt x="2411" y="1927"/>
                      <a:pt x="4050" y="3084"/>
                      <a:pt x="4693" y="3084"/>
                    </a:cubicBezTo>
                    <a:cubicBezTo>
                      <a:pt x="5304" y="3052"/>
                      <a:pt x="7072" y="3020"/>
                      <a:pt x="7072" y="3020"/>
                    </a:cubicBezTo>
                    <a:cubicBezTo>
                      <a:pt x="7072" y="3020"/>
                      <a:pt x="7779" y="4177"/>
                      <a:pt x="8004" y="4177"/>
                    </a:cubicBezTo>
                    <a:cubicBezTo>
                      <a:pt x="8197" y="4177"/>
                      <a:pt x="8133" y="3630"/>
                      <a:pt x="8036" y="3213"/>
                    </a:cubicBezTo>
                    <a:cubicBezTo>
                      <a:pt x="7972" y="2795"/>
                      <a:pt x="7586" y="1734"/>
                      <a:pt x="7586" y="1734"/>
                    </a:cubicBezTo>
                    <a:cubicBezTo>
                      <a:pt x="7586" y="1734"/>
                      <a:pt x="5690" y="609"/>
                      <a:pt x="4757" y="416"/>
                    </a:cubicBezTo>
                    <a:cubicBezTo>
                      <a:pt x="4001" y="254"/>
                      <a:pt x="3176" y="1"/>
                      <a:pt x="26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3" name="Google Shape;3892;p64">
                <a:extLst>
                  <a:ext uri="{FF2B5EF4-FFF2-40B4-BE49-F238E27FC236}">
                    <a16:creationId xmlns:a16="http://schemas.microsoft.com/office/drawing/2014/main" id="{652533B5-8EB7-6AE6-3CB8-CB8A5D16C911}"/>
                  </a:ext>
                </a:extLst>
              </p:cNvPr>
              <p:cNvSpPr/>
              <p:nvPr/>
            </p:nvSpPr>
            <p:spPr>
              <a:xfrm>
                <a:off x="5270125" y="3397925"/>
                <a:ext cx="21540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8616" h="4597" extrusionOk="0">
                    <a:moveTo>
                      <a:pt x="2894" y="418"/>
                    </a:moveTo>
                    <a:cubicBezTo>
                      <a:pt x="3408" y="418"/>
                      <a:pt x="4212" y="643"/>
                      <a:pt x="4983" y="804"/>
                    </a:cubicBezTo>
                    <a:cubicBezTo>
                      <a:pt x="5401" y="900"/>
                      <a:pt x="6108" y="1222"/>
                      <a:pt x="6687" y="1543"/>
                    </a:cubicBezTo>
                    <a:cubicBezTo>
                      <a:pt x="6976" y="1672"/>
                      <a:pt x="7233" y="1832"/>
                      <a:pt x="7426" y="1929"/>
                    </a:cubicBezTo>
                    <a:cubicBezTo>
                      <a:pt x="7530" y="1998"/>
                      <a:pt x="7615" y="2049"/>
                      <a:pt x="7672" y="2081"/>
                    </a:cubicBezTo>
                    <a:lnTo>
                      <a:pt x="7672" y="2081"/>
                    </a:lnTo>
                    <a:cubicBezTo>
                      <a:pt x="7705" y="2171"/>
                      <a:pt x="7775" y="2363"/>
                      <a:pt x="7844" y="2572"/>
                    </a:cubicBezTo>
                    <a:cubicBezTo>
                      <a:pt x="7941" y="2893"/>
                      <a:pt x="8069" y="3247"/>
                      <a:pt x="8101" y="3440"/>
                    </a:cubicBezTo>
                    <a:cubicBezTo>
                      <a:pt x="8131" y="3646"/>
                      <a:pt x="8160" y="3879"/>
                      <a:pt x="8165" y="4040"/>
                    </a:cubicBezTo>
                    <a:lnTo>
                      <a:pt x="8165" y="4040"/>
                    </a:lnTo>
                    <a:cubicBezTo>
                      <a:pt x="8135" y="4005"/>
                      <a:pt x="8102" y="3966"/>
                      <a:pt x="8069" y="3922"/>
                    </a:cubicBezTo>
                    <a:cubicBezTo>
                      <a:pt x="7941" y="3761"/>
                      <a:pt x="7812" y="3568"/>
                      <a:pt x="7683" y="3408"/>
                    </a:cubicBezTo>
                    <a:cubicBezTo>
                      <a:pt x="7587" y="3215"/>
                      <a:pt x="7490" y="3086"/>
                      <a:pt x="7490" y="3086"/>
                    </a:cubicBezTo>
                    <a:lnTo>
                      <a:pt x="7426" y="2990"/>
                    </a:lnTo>
                    <a:lnTo>
                      <a:pt x="7330" y="2990"/>
                    </a:lnTo>
                    <a:cubicBezTo>
                      <a:pt x="7330" y="2990"/>
                      <a:pt x="5610" y="3052"/>
                      <a:pt x="4946" y="3054"/>
                    </a:cubicBezTo>
                    <a:lnTo>
                      <a:pt x="4946" y="3054"/>
                    </a:lnTo>
                    <a:cubicBezTo>
                      <a:pt x="4817" y="3052"/>
                      <a:pt x="4627" y="2988"/>
                      <a:pt x="4405" y="2893"/>
                    </a:cubicBezTo>
                    <a:cubicBezTo>
                      <a:pt x="4051" y="2732"/>
                      <a:pt x="3633" y="2507"/>
                      <a:pt x="3344" y="2315"/>
                    </a:cubicBezTo>
                    <a:cubicBezTo>
                      <a:pt x="3183" y="2218"/>
                      <a:pt x="3055" y="2122"/>
                      <a:pt x="2958" y="2057"/>
                    </a:cubicBezTo>
                    <a:cubicBezTo>
                      <a:pt x="2862" y="1993"/>
                      <a:pt x="2797" y="1961"/>
                      <a:pt x="2797" y="1961"/>
                    </a:cubicBezTo>
                    <a:lnTo>
                      <a:pt x="2701" y="1897"/>
                    </a:lnTo>
                    <a:lnTo>
                      <a:pt x="2605" y="1929"/>
                    </a:lnTo>
                    <a:cubicBezTo>
                      <a:pt x="2605" y="1929"/>
                      <a:pt x="1936" y="2180"/>
                      <a:pt x="910" y="2577"/>
                    </a:cubicBezTo>
                    <a:lnTo>
                      <a:pt x="910" y="2577"/>
                    </a:lnTo>
                    <a:lnTo>
                      <a:pt x="529" y="821"/>
                    </a:lnTo>
                    <a:lnTo>
                      <a:pt x="529" y="821"/>
                    </a:lnTo>
                    <a:cubicBezTo>
                      <a:pt x="1062" y="716"/>
                      <a:pt x="1500" y="635"/>
                      <a:pt x="1865" y="579"/>
                    </a:cubicBezTo>
                    <a:cubicBezTo>
                      <a:pt x="2251" y="514"/>
                      <a:pt x="2508" y="482"/>
                      <a:pt x="2605" y="450"/>
                    </a:cubicBezTo>
                    <a:cubicBezTo>
                      <a:pt x="2701" y="418"/>
                      <a:pt x="2797" y="418"/>
                      <a:pt x="2894" y="418"/>
                    </a:cubicBezTo>
                    <a:close/>
                    <a:moveTo>
                      <a:pt x="2894" y="0"/>
                    </a:moveTo>
                    <a:cubicBezTo>
                      <a:pt x="2765" y="0"/>
                      <a:pt x="2637" y="0"/>
                      <a:pt x="2508" y="32"/>
                    </a:cubicBezTo>
                    <a:cubicBezTo>
                      <a:pt x="2444" y="32"/>
                      <a:pt x="2187" y="97"/>
                      <a:pt x="1801" y="161"/>
                    </a:cubicBezTo>
                    <a:cubicBezTo>
                      <a:pt x="1383" y="225"/>
                      <a:pt x="837" y="322"/>
                      <a:pt x="226" y="418"/>
                    </a:cubicBezTo>
                    <a:lnTo>
                      <a:pt x="1" y="482"/>
                    </a:lnTo>
                    <a:lnTo>
                      <a:pt x="612" y="3150"/>
                    </a:lnTo>
                    <a:lnTo>
                      <a:pt x="837" y="3054"/>
                    </a:lnTo>
                    <a:cubicBezTo>
                      <a:pt x="1707" y="2715"/>
                      <a:pt x="2341" y="2468"/>
                      <a:pt x="2615" y="2366"/>
                    </a:cubicBezTo>
                    <a:lnTo>
                      <a:pt x="2615" y="2366"/>
                    </a:lnTo>
                    <a:cubicBezTo>
                      <a:pt x="2757" y="2462"/>
                      <a:pt x="3081" y="2677"/>
                      <a:pt x="3440" y="2893"/>
                    </a:cubicBezTo>
                    <a:cubicBezTo>
                      <a:pt x="3697" y="3022"/>
                      <a:pt x="3955" y="3182"/>
                      <a:pt x="4212" y="3279"/>
                    </a:cubicBezTo>
                    <a:cubicBezTo>
                      <a:pt x="4469" y="3408"/>
                      <a:pt x="4726" y="3472"/>
                      <a:pt x="4951" y="3472"/>
                    </a:cubicBezTo>
                    <a:cubicBezTo>
                      <a:pt x="5469" y="3472"/>
                      <a:pt x="6817" y="3449"/>
                      <a:pt x="7216" y="3442"/>
                    </a:cubicBezTo>
                    <a:lnTo>
                      <a:pt x="7216" y="3442"/>
                    </a:lnTo>
                    <a:cubicBezTo>
                      <a:pt x="7291" y="3562"/>
                      <a:pt x="7407" y="3748"/>
                      <a:pt x="7523" y="3922"/>
                    </a:cubicBezTo>
                    <a:cubicBezTo>
                      <a:pt x="7651" y="4083"/>
                      <a:pt x="7748" y="4211"/>
                      <a:pt x="7876" y="4340"/>
                    </a:cubicBezTo>
                    <a:cubicBezTo>
                      <a:pt x="7908" y="4404"/>
                      <a:pt x="7973" y="4468"/>
                      <a:pt x="8037" y="4500"/>
                    </a:cubicBezTo>
                    <a:cubicBezTo>
                      <a:pt x="8069" y="4533"/>
                      <a:pt x="8133" y="4597"/>
                      <a:pt x="8262" y="4597"/>
                    </a:cubicBezTo>
                    <a:cubicBezTo>
                      <a:pt x="8326" y="4597"/>
                      <a:pt x="8391" y="4565"/>
                      <a:pt x="8455" y="4533"/>
                    </a:cubicBezTo>
                    <a:cubicBezTo>
                      <a:pt x="8551" y="4436"/>
                      <a:pt x="8551" y="4372"/>
                      <a:pt x="8583" y="4308"/>
                    </a:cubicBezTo>
                    <a:cubicBezTo>
                      <a:pt x="8583" y="4243"/>
                      <a:pt x="8616" y="4147"/>
                      <a:pt x="8616" y="4083"/>
                    </a:cubicBezTo>
                    <a:cubicBezTo>
                      <a:pt x="8616" y="3858"/>
                      <a:pt x="8551" y="3600"/>
                      <a:pt x="8519" y="3375"/>
                    </a:cubicBezTo>
                    <a:cubicBezTo>
                      <a:pt x="8455" y="3118"/>
                      <a:pt x="8358" y="2765"/>
                      <a:pt x="8262" y="2443"/>
                    </a:cubicBezTo>
                    <a:cubicBezTo>
                      <a:pt x="8133" y="2122"/>
                      <a:pt x="8037" y="1865"/>
                      <a:pt x="8037" y="1865"/>
                    </a:cubicBezTo>
                    <a:lnTo>
                      <a:pt x="8037" y="1800"/>
                    </a:lnTo>
                    <a:lnTo>
                      <a:pt x="7973" y="1768"/>
                    </a:lnTo>
                    <a:cubicBezTo>
                      <a:pt x="7973" y="1768"/>
                      <a:pt x="7490" y="1479"/>
                      <a:pt x="6880" y="1157"/>
                    </a:cubicBezTo>
                    <a:cubicBezTo>
                      <a:pt x="6269" y="836"/>
                      <a:pt x="5562" y="514"/>
                      <a:pt x="5048" y="386"/>
                    </a:cubicBezTo>
                    <a:cubicBezTo>
                      <a:pt x="4308" y="257"/>
                      <a:pt x="3537" y="0"/>
                      <a:pt x="28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4" name="Google Shape;3893;p64">
                <a:extLst>
                  <a:ext uri="{FF2B5EF4-FFF2-40B4-BE49-F238E27FC236}">
                    <a16:creationId xmlns:a16="http://schemas.microsoft.com/office/drawing/2014/main" id="{C6956FC8-0EB1-BE5A-C483-CD00C910FF4C}"/>
                  </a:ext>
                </a:extLst>
              </p:cNvPr>
              <p:cNvSpPr/>
              <p:nvPr/>
            </p:nvSpPr>
            <p:spPr>
              <a:xfrm>
                <a:off x="5526475" y="3239600"/>
                <a:ext cx="90850" cy="3222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12891" extrusionOk="0">
                    <a:moveTo>
                      <a:pt x="2894" y="1"/>
                    </a:moveTo>
                    <a:lnTo>
                      <a:pt x="1" y="12698"/>
                    </a:lnTo>
                    <a:lnTo>
                      <a:pt x="740" y="12891"/>
                    </a:lnTo>
                    <a:lnTo>
                      <a:pt x="3633" y="194"/>
                    </a:lnTo>
                    <a:lnTo>
                      <a:pt x="28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Google Shape;3894;p64">
                <a:extLst>
                  <a:ext uri="{FF2B5EF4-FFF2-40B4-BE49-F238E27FC236}">
                    <a16:creationId xmlns:a16="http://schemas.microsoft.com/office/drawing/2014/main" id="{D7EAC356-0584-D2C2-D252-A7B7B63C2958}"/>
                  </a:ext>
                </a:extLst>
              </p:cNvPr>
              <p:cNvSpPr/>
              <p:nvPr/>
            </p:nvSpPr>
            <p:spPr>
              <a:xfrm>
                <a:off x="5520050" y="3233175"/>
                <a:ext cx="103700" cy="335125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13405" extrusionOk="0">
                    <a:moveTo>
                      <a:pt x="3312" y="515"/>
                    </a:moveTo>
                    <a:lnTo>
                      <a:pt x="3633" y="611"/>
                    </a:lnTo>
                    <a:lnTo>
                      <a:pt x="852" y="12873"/>
                    </a:lnTo>
                    <a:lnTo>
                      <a:pt x="852" y="12873"/>
                    </a:lnTo>
                    <a:lnTo>
                      <a:pt x="515" y="12794"/>
                    </a:lnTo>
                    <a:lnTo>
                      <a:pt x="3312" y="515"/>
                    </a:lnTo>
                    <a:close/>
                    <a:moveTo>
                      <a:pt x="2990" y="1"/>
                    </a:moveTo>
                    <a:lnTo>
                      <a:pt x="1" y="13116"/>
                    </a:lnTo>
                    <a:lnTo>
                      <a:pt x="1158" y="13405"/>
                    </a:lnTo>
                    <a:lnTo>
                      <a:pt x="1222" y="13180"/>
                    </a:lnTo>
                    <a:lnTo>
                      <a:pt x="4147" y="290"/>
                    </a:lnTo>
                    <a:lnTo>
                      <a:pt x="2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6" name="Google Shape;3895;p64">
                <a:extLst>
                  <a:ext uri="{FF2B5EF4-FFF2-40B4-BE49-F238E27FC236}">
                    <a16:creationId xmlns:a16="http://schemas.microsoft.com/office/drawing/2014/main" id="{6FD498B3-2C5C-B554-4A0B-9DCD663EC0F5}"/>
                  </a:ext>
                </a:extLst>
              </p:cNvPr>
              <p:cNvSpPr/>
              <p:nvPr/>
            </p:nvSpPr>
            <p:spPr>
              <a:xfrm>
                <a:off x="5156825" y="3548200"/>
                <a:ext cx="39137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1094" extrusionOk="0">
                    <a:moveTo>
                      <a:pt x="15623" y="0"/>
                    </a:moveTo>
                    <a:lnTo>
                      <a:pt x="0" y="322"/>
                    </a:lnTo>
                    <a:lnTo>
                      <a:pt x="33" y="1093"/>
                    </a:lnTo>
                    <a:lnTo>
                      <a:pt x="15655" y="772"/>
                    </a:lnTo>
                    <a:lnTo>
                      <a:pt x="15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7" name="Google Shape;3896;p64">
                <a:extLst>
                  <a:ext uri="{FF2B5EF4-FFF2-40B4-BE49-F238E27FC236}">
                    <a16:creationId xmlns:a16="http://schemas.microsoft.com/office/drawing/2014/main" id="{165E08F7-FECC-E574-55DE-39DA2EE0A21B}"/>
                  </a:ext>
                </a:extLst>
              </p:cNvPr>
              <p:cNvSpPr/>
              <p:nvPr/>
            </p:nvSpPr>
            <p:spPr>
              <a:xfrm>
                <a:off x="5152000" y="3542575"/>
                <a:ext cx="401025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6041" h="1544" extrusionOk="0">
                    <a:moveTo>
                      <a:pt x="15623" y="418"/>
                    </a:moveTo>
                    <a:lnTo>
                      <a:pt x="15623" y="776"/>
                    </a:lnTo>
                    <a:lnTo>
                      <a:pt x="15623" y="776"/>
                    </a:lnTo>
                    <a:lnTo>
                      <a:pt x="418" y="1125"/>
                    </a:lnTo>
                    <a:lnTo>
                      <a:pt x="418" y="772"/>
                    </a:lnTo>
                    <a:lnTo>
                      <a:pt x="15623" y="418"/>
                    </a:lnTo>
                    <a:close/>
                    <a:moveTo>
                      <a:pt x="16041" y="0"/>
                    </a:moveTo>
                    <a:lnTo>
                      <a:pt x="1" y="354"/>
                    </a:lnTo>
                    <a:lnTo>
                      <a:pt x="1" y="1543"/>
                    </a:lnTo>
                    <a:lnTo>
                      <a:pt x="16041" y="1190"/>
                    </a:lnTo>
                    <a:lnTo>
                      <a:pt x="16041" y="965"/>
                    </a:lnTo>
                    <a:lnTo>
                      <a:pt x="160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8" name="Google Shape;3897;p64">
                <a:extLst>
                  <a:ext uri="{FF2B5EF4-FFF2-40B4-BE49-F238E27FC236}">
                    <a16:creationId xmlns:a16="http://schemas.microsoft.com/office/drawing/2014/main" id="{A10D1086-47B1-0BB9-F1BE-C1EBACC8B50F}"/>
                  </a:ext>
                </a:extLst>
              </p:cNvPr>
              <p:cNvSpPr/>
              <p:nvPr/>
            </p:nvSpPr>
            <p:spPr>
              <a:xfrm>
                <a:off x="5553000" y="2925400"/>
                <a:ext cx="167175" cy="19047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7619" extrusionOk="0">
                    <a:moveTo>
                      <a:pt x="1" y="0"/>
                    </a:moveTo>
                    <a:lnTo>
                      <a:pt x="3344" y="7618"/>
                    </a:lnTo>
                    <a:lnTo>
                      <a:pt x="66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89" name="Google Shape;3898;p64">
                <a:extLst>
                  <a:ext uri="{FF2B5EF4-FFF2-40B4-BE49-F238E27FC236}">
                    <a16:creationId xmlns:a16="http://schemas.microsoft.com/office/drawing/2014/main" id="{ABE592AC-2CC3-EFE1-BB14-DAFE148A31CF}"/>
                  </a:ext>
                </a:extLst>
              </p:cNvPr>
              <p:cNvSpPr/>
              <p:nvPr/>
            </p:nvSpPr>
            <p:spPr>
              <a:xfrm>
                <a:off x="2940475" y="4391175"/>
                <a:ext cx="989275" cy="520775"/>
              </a:xfrm>
              <a:custGeom>
                <a:avLst/>
                <a:gdLst/>
                <a:ahLst/>
                <a:cxnLst/>
                <a:rect l="l" t="t" r="r" b="b"/>
                <a:pathLst>
                  <a:path w="39571" h="20831" extrusionOk="0">
                    <a:moveTo>
                      <a:pt x="4565" y="1"/>
                    </a:moveTo>
                    <a:lnTo>
                      <a:pt x="4565" y="10094"/>
                    </a:lnTo>
                    <a:cubicBezTo>
                      <a:pt x="4565" y="13405"/>
                      <a:pt x="3440" y="16619"/>
                      <a:pt x="1350" y="19191"/>
                    </a:cubicBezTo>
                    <a:lnTo>
                      <a:pt x="0" y="20830"/>
                    </a:lnTo>
                    <a:lnTo>
                      <a:pt x="39570" y="20830"/>
                    </a:lnTo>
                    <a:lnTo>
                      <a:pt x="38220" y="19191"/>
                    </a:lnTo>
                    <a:cubicBezTo>
                      <a:pt x="36131" y="16619"/>
                      <a:pt x="35006" y="13405"/>
                      <a:pt x="35006" y="10094"/>
                    </a:cubicBezTo>
                    <a:lnTo>
                      <a:pt x="350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0" name="Google Shape;3899;p64">
                <a:extLst>
                  <a:ext uri="{FF2B5EF4-FFF2-40B4-BE49-F238E27FC236}">
                    <a16:creationId xmlns:a16="http://schemas.microsoft.com/office/drawing/2014/main" id="{399D298D-494A-D4F1-B2E1-0DF0F0483816}"/>
                  </a:ext>
                </a:extLst>
              </p:cNvPr>
              <p:cNvSpPr/>
              <p:nvPr/>
            </p:nvSpPr>
            <p:spPr>
              <a:xfrm>
                <a:off x="3007975" y="4124375"/>
                <a:ext cx="854250" cy="429975"/>
              </a:xfrm>
              <a:custGeom>
                <a:avLst/>
                <a:gdLst/>
                <a:ahLst/>
                <a:cxnLst/>
                <a:rect l="l" t="t" r="r" b="b"/>
                <a:pathLst>
                  <a:path w="34170" h="17199" extrusionOk="0">
                    <a:moveTo>
                      <a:pt x="1865" y="1"/>
                    </a:moveTo>
                    <a:lnTo>
                      <a:pt x="1865" y="8294"/>
                    </a:lnTo>
                    <a:lnTo>
                      <a:pt x="1865" y="10126"/>
                    </a:lnTo>
                    <a:cubicBezTo>
                      <a:pt x="1865" y="12601"/>
                      <a:pt x="1222" y="15044"/>
                      <a:pt x="0" y="17198"/>
                    </a:cubicBezTo>
                    <a:lnTo>
                      <a:pt x="34170" y="17198"/>
                    </a:lnTo>
                    <a:cubicBezTo>
                      <a:pt x="32948" y="15044"/>
                      <a:pt x="32306" y="12601"/>
                      <a:pt x="32306" y="10126"/>
                    </a:cubicBezTo>
                    <a:lnTo>
                      <a:pt x="32306" y="8294"/>
                    </a:lnTo>
                    <a:lnTo>
                      <a:pt x="32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1" name="Google Shape;3900;p64">
                <a:extLst>
                  <a:ext uri="{FF2B5EF4-FFF2-40B4-BE49-F238E27FC236}">
                    <a16:creationId xmlns:a16="http://schemas.microsoft.com/office/drawing/2014/main" id="{19AE9E38-CBCA-FC15-F406-CD51EF98ED5D}"/>
                  </a:ext>
                </a:extLst>
              </p:cNvPr>
              <p:cNvSpPr/>
              <p:nvPr/>
            </p:nvSpPr>
            <p:spPr>
              <a:xfrm>
                <a:off x="2934850" y="4385550"/>
                <a:ext cx="1000525" cy="532025"/>
              </a:xfrm>
              <a:custGeom>
                <a:avLst/>
                <a:gdLst/>
                <a:ahLst/>
                <a:cxnLst/>
                <a:rect l="l" t="t" r="r" b="b"/>
                <a:pathLst>
                  <a:path w="40021" h="21281" extrusionOk="0">
                    <a:moveTo>
                      <a:pt x="35006" y="419"/>
                    </a:moveTo>
                    <a:lnTo>
                      <a:pt x="35006" y="10319"/>
                    </a:lnTo>
                    <a:cubicBezTo>
                      <a:pt x="35006" y="13662"/>
                      <a:pt x="36163" y="16941"/>
                      <a:pt x="38284" y="19545"/>
                    </a:cubicBezTo>
                    <a:lnTo>
                      <a:pt x="39345" y="20863"/>
                    </a:lnTo>
                    <a:lnTo>
                      <a:pt x="675" y="20863"/>
                    </a:lnTo>
                    <a:lnTo>
                      <a:pt x="1736" y="19545"/>
                    </a:lnTo>
                    <a:cubicBezTo>
                      <a:pt x="3858" y="16941"/>
                      <a:pt x="5015" y="13662"/>
                      <a:pt x="5015" y="10319"/>
                    </a:cubicBezTo>
                    <a:lnTo>
                      <a:pt x="5015" y="419"/>
                    </a:lnTo>
                    <a:close/>
                    <a:moveTo>
                      <a:pt x="4790" y="1"/>
                    </a:moveTo>
                    <a:cubicBezTo>
                      <a:pt x="4725" y="1"/>
                      <a:pt x="4693" y="33"/>
                      <a:pt x="4661" y="65"/>
                    </a:cubicBezTo>
                    <a:cubicBezTo>
                      <a:pt x="4597" y="97"/>
                      <a:pt x="4597" y="161"/>
                      <a:pt x="4597" y="226"/>
                    </a:cubicBezTo>
                    <a:lnTo>
                      <a:pt x="4597" y="10319"/>
                    </a:lnTo>
                    <a:cubicBezTo>
                      <a:pt x="4597" y="13566"/>
                      <a:pt x="3472" y="16748"/>
                      <a:pt x="1415" y="19287"/>
                    </a:cubicBezTo>
                    <a:lnTo>
                      <a:pt x="65" y="20927"/>
                    </a:lnTo>
                    <a:cubicBezTo>
                      <a:pt x="0" y="20991"/>
                      <a:pt x="0" y="21088"/>
                      <a:pt x="32" y="21152"/>
                    </a:cubicBezTo>
                    <a:cubicBezTo>
                      <a:pt x="65" y="21216"/>
                      <a:pt x="161" y="21280"/>
                      <a:pt x="225" y="21280"/>
                    </a:cubicBezTo>
                    <a:lnTo>
                      <a:pt x="39795" y="21280"/>
                    </a:lnTo>
                    <a:cubicBezTo>
                      <a:pt x="39859" y="21280"/>
                      <a:pt x="39956" y="21216"/>
                      <a:pt x="39988" y="21152"/>
                    </a:cubicBezTo>
                    <a:cubicBezTo>
                      <a:pt x="40020" y="21088"/>
                      <a:pt x="39988" y="20991"/>
                      <a:pt x="39956" y="20927"/>
                    </a:cubicBezTo>
                    <a:lnTo>
                      <a:pt x="38606" y="19287"/>
                    </a:lnTo>
                    <a:cubicBezTo>
                      <a:pt x="36548" y="16748"/>
                      <a:pt x="35423" y="13566"/>
                      <a:pt x="35423" y="10319"/>
                    </a:cubicBezTo>
                    <a:lnTo>
                      <a:pt x="35423" y="226"/>
                    </a:lnTo>
                    <a:cubicBezTo>
                      <a:pt x="35423" y="161"/>
                      <a:pt x="35423" y="97"/>
                      <a:pt x="35359" y="65"/>
                    </a:cubicBezTo>
                    <a:cubicBezTo>
                      <a:pt x="35327" y="33"/>
                      <a:pt x="35263" y="1"/>
                      <a:pt x="35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2" name="Google Shape;3901;p64">
                <a:extLst>
                  <a:ext uri="{FF2B5EF4-FFF2-40B4-BE49-F238E27FC236}">
                    <a16:creationId xmlns:a16="http://schemas.microsoft.com/office/drawing/2014/main" id="{46B37D94-BF42-BD3B-DC03-BCA566875970}"/>
                  </a:ext>
                </a:extLst>
              </p:cNvPr>
              <p:cNvSpPr/>
              <p:nvPr/>
            </p:nvSpPr>
            <p:spPr>
              <a:xfrm>
                <a:off x="1906225" y="2226250"/>
                <a:ext cx="3057750" cy="2244525"/>
              </a:xfrm>
              <a:custGeom>
                <a:avLst/>
                <a:gdLst/>
                <a:ahLst/>
                <a:cxnLst/>
                <a:rect l="l" t="t" r="r" b="b"/>
                <a:pathLst>
                  <a:path w="122310" h="89781" extrusionOk="0">
                    <a:moveTo>
                      <a:pt x="4565" y="0"/>
                    </a:moveTo>
                    <a:cubicBezTo>
                      <a:pt x="2058" y="0"/>
                      <a:pt x="0" y="2026"/>
                      <a:pt x="0" y="4533"/>
                    </a:cubicBezTo>
                    <a:lnTo>
                      <a:pt x="0" y="85216"/>
                    </a:lnTo>
                    <a:cubicBezTo>
                      <a:pt x="0" y="87755"/>
                      <a:pt x="2058" y="89780"/>
                      <a:pt x="4565" y="89780"/>
                    </a:cubicBezTo>
                    <a:lnTo>
                      <a:pt x="117745" y="89780"/>
                    </a:lnTo>
                    <a:cubicBezTo>
                      <a:pt x="120253" y="89780"/>
                      <a:pt x="122310" y="87755"/>
                      <a:pt x="122310" y="85216"/>
                    </a:cubicBezTo>
                    <a:lnTo>
                      <a:pt x="122310" y="4533"/>
                    </a:lnTo>
                    <a:cubicBezTo>
                      <a:pt x="122310" y="2026"/>
                      <a:pt x="120253" y="0"/>
                      <a:pt x="117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3" name="Google Shape;3902;p64">
                <a:extLst>
                  <a:ext uri="{FF2B5EF4-FFF2-40B4-BE49-F238E27FC236}">
                    <a16:creationId xmlns:a16="http://schemas.microsoft.com/office/drawing/2014/main" id="{D7A8631E-34AB-8205-5B85-FE66C41DB57F}"/>
                  </a:ext>
                </a:extLst>
              </p:cNvPr>
              <p:cNvSpPr/>
              <p:nvPr/>
            </p:nvSpPr>
            <p:spPr>
              <a:xfrm>
                <a:off x="1901400" y="2220625"/>
                <a:ext cx="3067400" cy="2254950"/>
              </a:xfrm>
              <a:custGeom>
                <a:avLst/>
                <a:gdLst/>
                <a:ahLst/>
                <a:cxnLst/>
                <a:rect l="l" t="t" r="r" b="b"/>
                <a:pathLst>
                  <a:path w="122696" h="90198" extrusionOk="0">
                    <a:moveTo>
                      <a:pt x="117938" y="418"/>
                    </a:moveTo>
                    <a:cubicBezTo>
                      <a:pt x="119128" y="418"/>
                      <a:pt x="120221" y="901"/>
                      <a:pt x="120992" y="1704"/>
                    </a:cubicBezTo>
                    <a:cubicBezTo>
                      <a:pt x="121796" y="2476"/>
                      <a:pt x="122278" y="3569"/>
                      <a:pt x="122278" y="4758"/>
                    </a:cubicBezTo>
                    <a:lnTo>
                      <a:pt x="122278" y="85441"/>
                    </a:lnTo>
                    <a:cubicBezTo>
                      <a:pt x="122278" y="86662"/>
                      <a:pt x="121796" y="87723"/>
                      <a:pt x="120992" y="88526"/>
                    </a:cubicBezTo>
                    <a:cubicBezTo>
                      <a:pt x="120221" y="89298"/>
                      <a:pt x="119128" y="89780"/>
                      <a:pt x="117938" y="89780"/>
                    </a:cubicBezTo>
                    <a:lnTo>
                      <a:pt x="4758" y="89780"/>
                    </a:lnTo>
                    <a:cubicBezTo>
                      <a:pt x="3569" y="89780"/>
                      <a:pt x="2476" y="89298"/>
                      <a:pt x="1672" y="88526"/>
                    </a:cubicBezTo>
                    <a:cubicBezTo>
                      <a:pt x="901" y="87723"/>
                      <a:pt x="418" y="86662"/>
                      <a:pt x="418" y="85441"/>
                    </a:cubicBezTo>
                    <a:lnTo>
                      <a:pt x="418" y="4758"/>
                    </a:lnTo>
                    <a:cubicBezTo>
                      <a:pt x="418" y="3569"/>
                      <a:pt x="901" y="2476"/>
                      <a:pt x="1672" y="1704"/>
                    </a:cubicBezTo>
                    <a:cubicBezTo>
                      <a:pt x="2476" y="901"/>
                      <a:pt x="3569" y="418"/>
                      <a:pt x="4758" y="418"/>
                    </a:cubicBezTo>
                    <a:close/>
                    <a:moveTo>
                      <a:pt x="4758" y="0"/>
                    </a:moveTo>
                    <a:cubicBezTo>
                      <a:pt x="2122" y="0"/>
                      <a:pt x="1" y="2122"/>
                      <a:pt x="1" y="4758"/>
                    </a:cubicBezTo>
                    <a:lnTo>
                      <a:pt x="1" y="85441"/>
                    </a:lnTo>
                    <a:cubicBezTo>
                      <a:pt x="1" y="88076"/>
                      <a:pt x="2122" y="90198"/>
                      <a:pt x="4758" y="90198"/>
                    </a:cubicBezTo>
                    <a:lnTo>
                      <a:pt x="117938" y="90198"/>
                    </a:lnTo>
                    <a:cubicBezTo>
                      <a:pt x="120574" y="90198"/>
                      <a:pt x="122696" y="88076"/>
                      <a:pt x="122696" y="85441"/>
                    </a:cubicBezTo>
                    <a:lnTo>
                      <a:pt x="122696" y="4758"/>
                    </a:lnTo>
                    <a:cubicBezTo>
                      <a:pt x="122696" y="2122"/>
                      <a:pt x="120574" y="0"/>
                      <a:pt x="117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4" name="Google Shape;3903;p64">
                <a:extLst>
                  <a:ext uri="{FF2B5EF4-FFF2-40B4-BE49-F238E27FC236}">
                    <a16:creationId xmlns:a16="http://schemas.microsoft.com/office/drawing/2014/main" id="{ADABB614-7A08-910C-1AA9-F5317F9698A3}"/>
                  </a:ext>
                </a:extLst>
              </p:cNvPr>
              <p:cNvSpPr/>
              <p:nvPr/>
            </p:nvSpPr>
            <p:spPr>
              <a:xfrm>
                <a:off x="1906225" y="4121975"/>
                <a:ext cx="3057750" cy="348800"/>
              </a:xfrm>
              <a:custGeom>
                <a:avLst/>
                <a:gdLst/>
                <a:ahLst/>
                <a:cxnLst/>
                <a:rect l="l" t="t" r="r" b="b"/>
                <a:pathLst>
                  <a:path w="122310" h="13952" extrusionOk="0">
                    <a:moveTo>
                      <a:pt x="0" y="0"/>
                    </a:moveTo>
                    <a:lnTo>
                      <a:pt x="0" y="9387"/>
                    </a:lnTo>
                    <a:cubicBezTo>
                      <a:pt x="0" y="11926"/>
                      <a:pt x="2058" y="13951"/>
                      <a:pt x="4565" y="13951"/>
                    </a:cubicBezTo>
                    <a:lnTo>
                      <a:pt x="117745" y="13951"/>
                    </a:lnTo>
                    <a:cubicBezTo>
                      <a:pt x="120253" y="13951"/>
                      <a:pt x="122310" y="11926"/>
                      <a:pt x="122310" y="9387"/>
                    </a:cubicBezTo>
                    <a:lnTo>
                      <a:pt x="1223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5" name="Google Shape;3904;p64">
                <a:extLst>
                  <a:ext uri="{FF2B5EF4-FFF2-40B4-BE49-F238E27FC236}">
                    <a16:creationId xmlns:a16="http://schemas.microsoft.com/office/drawing/2014/main" id="{98D7EDDE-EBE1-0012-AC0B-C70A22851CDF}"/>
                  </a:ext>
                </a:extLst>
              </p:cNvPr>
              <p:cNvSpPr/>
              <p:nvPr/>
            </p:nvSpPr>
            <p:spPr>
              <a:xfrm>
                <a:off x="1901400" y="4116350"/>
                <a:ext cx="3067400" cy="359225"/>
              </a:xfrm>
              <a:custGeom>
                <a:avLst/>
                <a:gdLst/>
                <a:ahLst/>
                <a:cxnLst/>
                <a:rect l="l" t="t" r="r" b="b"/>
                <a:pathLst>
                  <a:path w="122696" h="14369" extrusionOk="0">
                    <a:moveTo>
                      <a:pt x="122278" y="418"/>
                    </a:moveTo>
                    <a:lnTo>
                      <a:pt x="122278" y="9612"/>
                    </a:lnTo>
                    <a:cubicBezTo>
                      <a:pt x="122278" y="10833"/>
                      <a:pt x="121796" y="11894"/>
                      <a:pt x="120992" y="12697"/>
                    </a:cubicBezTo>
                    <a:cubicBezTo>
                      <a:pt x="120221" y="13469"/>
                      <a:pt x="119128" y="13951"/>
                      <a:pt x="117938" y="13951"/>
                    </a:cubicBezTo>
                    <a:lnTo>
                      <a:pt x="4758" y="13951"/>
                    </a:lnTo>
                    <a:cubicBezTo>
                      <a:pt x="3569" y="13951"/>
                      <a:pt x="2476" y="13469"/>
                      <a:pt x="1672" y="12697"/>
                    </a:cubicBezTo>
                    <a:cubicBezTo>
                      <a:pt x="901" y="11894"/>
                      <a:pt x="418" y="10833"/>
                      <a:pt x="418" y="9612"/>
                    </a:cubicBez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7" y="33"/>
                      <a:pt x="65" y="65"/>
                    </a:cubicBezTo>
                    <a:cubicBezTo>
                      <a:pt x="1" y="97"/>
                      <a:pt x="1" y="161"/>
                      <a:pt x="1" y="225"/>
                    </a:cubicBezTo>
                    <a:lnTo>
                      <a:pt x="1" y="9612"/>
                    </a:lnTo>
                    <a:cubicBezTo>
                      <a:pt x="1" y="12247"/>
                      <a:pt x="2122" y="14369"/>
                      <a:pt x="4758" y="14369"/>
                    </a:cubicBezTo>
                    <a:lnTo>
                      <a:pt x="117938" y="14369"/>
                    </a:lnTo>
                    <a:cubicBezTo>
                      <a:pt x="120574" y="14369"/>
                      <a:pt x="122696" y="12247"/>
                      <a:pt x="122696" y="9612"/>
                    </a:cubicBezTo>
                    <a:lnTo>
                      <a:pt x="122696" y="225"/>
                    </a:lnTo>
                    <a:cubicBezTo>
                      <a:pt x="122696" y="161"/>
                      <a:pt x="122664" y="97"/>
                      <a:pt x="122631" y="65"/>
                    </a:cubicBezTo>
                    <a:cubicBezTo>
                      <a:pt x="122599" y="33"/>
                      <a:pt x="122535" y="0"/>
                      <a:pt x="12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6" name="Google Shape;3905;p64">
                <a:extLst>
                  <a:ext uri="{FF2B5EF4-FFF2-40B4-BE49-F238E27FC236}">
                    <a16:creationId xmlns:a16="http://schemas.microsoft.com/office/drawing/2014/main" id="{069D81E4-28E2-AD2C-28C4-8A526D460347}"/>
                  </a:ext>
                </a:extLst>
              </p:cNvPr>
              <p:cNvSpPr/>
              <p:nvPr/>
            </p:nvSpPr>
            <p:spPr>
              <a:xfrm>
                <a:off x="2060525" y="2365275"/>
                <a:ext cx="2749175" cy="1586350"/>
              </a:xfrm>
              <a:custGeom>
                <a:avLst/>
                <a:gdLst/>
                <a:ahLst/>
                <a:cxnLst/>
                <a:rect l="l" t="t" r="r" b="b"/>
                <a:pathLst>
                  <a:path w="109967" h="63454" extrusionOk="0">
                    <a:moveTo>
                      <a:pt x="0" y="0"/>
                    </a:moveTo>
                    <a:lnTo>
                      <a:pt x="0" y="63454"/>
                    </a:lnTo>
                    <a:lnTo>
                      <a:pt x="109966" y="63454"/>
                    </a:lnTo>
                    <a:lnTo>
                      <a:pt x="1099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7" name="Google Shape;3906;p64">
                <a:extLst>
                  <a:ext uri="{FF2B5EF4-FFF2-40B4-BE49-F238E27FC236}">
                    <a16:creationId xmlns:a16="http://schemas.microsoft.com/office/drawing/2014/main" id="{881CF3D3-4924-370D-0F05-FA5C5CA02C51}"/>
                  </a:ext>
                </a:extLst>
              </p:cNvPr>
              <p:cNvSpPr/>
              <p:nvPr/>
            </p:nvSpPr>
            <p:spPr>
              <a:xfrm>
                <a:off x="2054900" y="2360450"/>
                <a:ext cx="2760425" cy="1596000"/>
              </a:xfrm>
              <a:custGeom>
                <a:avLst/>
                <a:gdLst/>
                <a:ahLst/>
                <a:cxnLst/>
                <a:rect l="l" t="t" r="r" b="b"/>
                <a:pathLst>
                  <a:path w="110417" h="63840" extrusionOk="0">
                    <a:moveTo>
                      <a:pt x="109998" y="419"/>
                    </a:moveTo>
                    <a:lnTo>
                      <a:pt x="109998" y="63422"/>
                    </a:lnTo>
                    <a:lnTo>
                      <a:pt x="418" y="63422"/>
                    </a:lnTo>
                    <a:lnTo>
                      <a:pt x="418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1"/>
                      <a:pt x="64" y="65"/>
                    </a:cubicBezTo>
                    <a:cubicBezTo>
                      <a:pt x="32" y="97"/>
                      <a:pt x="0" y="161"/>
                      <a:pt x="0" y="193"/>
                    </a:cubicBezTo>
                    <a:lnTo>
                      <a:pt x="0" y="63647"/>
                    </a:lnTo>
                    <a:cubicBezTo>
                      <a:pt x="0" y="63711"/>
                      <a:pt x="32" y="63743"/>
                      <a:pt x="64" y="63775"/>
                    </a:cubicBezTo>
                    <a:cubicBezTo>
                      <a:pt x="97" y="63840"/>
                      <a:pt x="161" y="63840"/>
                      <a:pt x="225" y="63840"/>
                    </a:cubicBezTo>
                    <a:lnTo>
                      <a:pt x="110191" y="63840"/>
                    </a:lnTo>
                    <a:cubicBezTo>
                      <a:pt x="110255" y="63840"/>
                      <a:pt x="110320" y="63840"/>
                      <a:pt x="110352" y="63775"/>
                    </a:cubicBezTo>
                    <a:cubicBezTo>
                      <a:pt x="110384" y="63743"/>
                      <a:pt x="110416" y="63711"/>
                      <a:pt x="110416" y="63647"/>
                    </a:cubicBezTo>
                    <a:lnTo>
                      <a:pt x="110416" y="193"/>
                    </a:lnTo>
                    <a:cubicBezTo>
                      <a:pt x="110416" y="161"/>
                      <a:pt x="110384" y="97"/>
                      <a:pt x="110352" y="65"/>
                    </a:cubicBezTo>
                    <a:cubicBezTo>
                      <a:pt x="110320" y="1"/>
                      <a:pt x="110255" y="1"/>
                      <a:pt x="1101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8" name="Google Shape;3907;p64">
                <a:extLst>
                  <a:ext uri="{FF2B5EF4-FFF2-40B4-BE49-F238E27FC236}">
                    <a16:creationId xmlns:a16="http://schemas.microsoft.com/office/drawing/2014/main" id="{25114A7D-3ABF-87AB-4268-C91C301B3960}"/>
                  </a:ext>
                </a:extLst>
              </p:cNvPr>
              <p:cNvSpPr/>
              <p:nvPr/>
            </p:nvSpPr>
            <p:spPr>
              <a:xfrm>
                <a:off x="2940475" y="4911925"/>
                <a:ext cx="98927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39571" h="1801" extrusionOk="0">
                    <a:moveTo>
                      <a:pt x="0" y="0"/>
                    </a:moveTo>
                    <a:lnTo>
                      <a:pt x="0" y="1801"/>
                    </a:lnTo>
                    <a:lnTo>
                      <a:pt x="39570" y="1801"/>
                    </a:lnTo>
                    <a:lnTo>
                      <a:pt x="395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99" name="Google Shape;3908;p64">
                <a:extLst>
                  <a:ext uri="{FF2B5EF4-FFF2-40B4-BE49-F238E27FC236}">
                    <a16:creationId xmlns:a16="http://schemas.microsoft.com/office/drawing/2014/main" id="{098207CE-D19E-B885-17F2-18D798135029}"/>
                  </a:ext>
                </a:extLst>
              </p:cNvPr>
              <p:cNvSpPr/>
              <p:nvPr/>
            </p:nvSpPr>
            <p:spPr>
              <a:xfrm>
                <a:off x="2935650" y="4907100"/>
                <a:ext cx="9997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39989" h="2219" extrusionOk="0">
                    <a:moveTo>
                      <a:pt x="39538" y="418"/>
                    </a:moveTo>
                    <a:lnTo>
                      <a:pt x="39538" y="1801"/>
                    </a:lnTo>
                    <a:lnTo>
                      <a:pt x="418" y="1801"/>
                    </a:lnTo>
                    <a:lnTo>
                      <a:pt x="418" y="418"/>
                    </a:lnTo>
                    <a:close/>
                    <a:moveTo>
                      <a:pt x="193" y="1"/>
                    </a:moveTo>
                    <a:cubicBezTo>
                      <a:pt x="129" y="1"/>
                      <a:pt x="97" y="1"/>
                      <a:pt x="65" y="65"/>
                    </a:cubicBezTo>
                    <a:cubicBezTo>
                      <a:pt x="0" y="97"/>
                      <a:pt x="0" y="161"/>
                      <a:pt x="0" y="193"/>
                    </a:cubicBezTo>
                    <a:lnTo>
                      <a:pt x="0" y="1994"/>
                    </a:lnTo>
                    <a:cubicBezTo>
                      <a:pt x="0" y="2058"/>
                      <a:pt x="0" y="2122"/>
                      <a:pt x="65" y="2154"/>
                    </a:cubicBezTo>
                    <a:cubicBezTo>
                      <a:pt x="97" y="2186"/>
                      <a:pt x="129" y="2219"/>
                      <a:pt x="193" y="2219"/>
                    </a:cubicBezTo>
                    <a:lnTo>
                      <a:pt x="39763" y="2219"/>
                    </a:lnTo>
                    <a:cubicBezTo>
                      <a:pt x="39827" y="2219"/>
                      <a:pt x="39859" y="2186"/>
                      <a:pt x="39924" y="2154"/>
                    </a:cubicBezTo>
                    <a:cubicBezTo>
                      <a:pt x="39956" y="2122"/>
                      <a:pt x="39988" y="2058"/>
                      <a:pt x="39988" y="1994"/>
                    </a:cubicBezTo>
                    <a:lnTo>
                      <a:pt x="39988" y="193"/>
                    </a:lnTo>
                    <a:cubicBezTo>
                      <a:pt x="39988" y="161"/>
                      <a:pt x="39956" y="97"/>
                      <a:pt x="39924" y="65"/>
                    </a:cubicBezTo>
                    <a:cubicBezTo>
                      <a:pt x="39859" y="1"/>
                      <a:pt x="39827" y="1"/>
                      <a:pt x="39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0" name="Google Shape;3909;p64">
                <a:extLst>
                  <a:ext uri="{FF2B5EF4-FFF2-40B4-BE49-F238E27FC236}">
                    <a16:creationId xmlns:a16="http://schemas.microsoft.com/office/drawing/2014/main" id="{7640C35C-9265-96E1-0325-EEF2FD203DB5}"/>
                  </a:ext>
                </a:extLst>
              </p:cNvPr>
              <p:cNvSpPr/>
              <p:nvPr/>
            </p:nvSpPr>
            <p:spPr>
              <a:xfrm>
                <a:off x="2383575" y="2497075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0"/>
                    </a:moveTo>
                    <a:lnTo>
                      <a:pt x="3954" y="7972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1" name="Google Shape;3910;p64">
                <a:extLst>
                  <a:ext uri="{FF2B5EF4-FFF2-40B4-BE49-F238E27FC236}">
                    <a16:creationId xmlns:a16="http://schemas.microsoft.com/office/drawing/2014/main" id="{1D0EB79E-BE0D-ED36-E24F-27F477831873}"/>
                  </a:ext>
                </a:extLst>
              </p:cNvPr>
              <p:cNvSpPr/>
              <p:nvPr/>
            </p:nvSpPr>
            <p:spPr>
              <a:xfrm>
                <a:off x="2377950" y="2491450"/>
                <a:ext cx="159125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9" extrusionOk="0">
                    <a:moveTo>
                      <a:pt x="5883" y="418"/>
                    </a:moveTo>
                    <a:lnTo>
                      <a:pt x="4119" y="7593"/>
                    </a:lnTo>
                    <a:lnTo>
                      <a:pt x="4119" y="7593"/>
                    </a:lnTo>
                    <a:lnTo>
                      <a:pt x="547" y="418"/>
                    </a:lnTo>
                    <a:close/>
                    <a:moveTo>
                      <a:pt x="225" y="0"/>
                    </a:moveTo>
                    <a:cubicBezTo>
                      <a:pt x="129" y="0"/>
                      <a:pt x="65" y="32"/>
                      <a:pt x="32" y="97"/>
                    </a:cubicBezTo>
                    <a:cubicBezTo>
                      <a:pt x="0" y="161"/>
                      <a:pt x="0" y="257"/>
                      <a:pt x="32" y="322"/>
                    </a:cubicBezTo>
                    <a:lnTo>
                      <a:pt x="4018" y="8293"/>
                    </a:lnTo>
                    <a:cubicBezTo>
                      <a:pt x="4045" y="8346"/>
                      <a:pt x="4092" y="8398"/>
                      <a:pt x="4161" y="8398"/>
                    </a:cubicBezTo>
                    <a:cubicBezTo>
                      <a:pt x="4177" y="8398"/>
                      <a:pt x="4193" y="8396"/>
                      <a:pt x="4211" y="8390"/>
                    </a:cubicBezTo>
                    <a:cubicBezTo>
                      <a:pt x="4308" y="8390"/>
                      <a:pt x="4372" y="8326"/>
                      <a:pt x="4404" y="8229"/>
                    </a:cubicBezTo>
                    <a:lnTo>
                      <a:pt x="6365" y="257"/>
                    </a:lnTo>
                    <a:cubicBezTo>
                      <a:pt x="6365" y="193"/>
                      <a:pt x="6365" y="129"/>
                      <a:pt x="6333" y="97"/>
                    </a:cubicBezTo>
                    <a:cubicBezTo>
                      <a:pt x="6268" y="32"/>
                      <a:pt x="6204" y="0"/>
                      <a:pt x="6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2" name="Google Shape;3911;p64">
                <a:extLst>
                  <a:ext uri="{FF2B5EF4-FFF2-40B4-BE49-F238E27FC236}">
                    <a16:creationId xmlns:a16="http://schemas.microsoft.com/office/drawing/2014/main" id="{5E64C2CA-BD9C-9E86-BA8C-7E80EAB28FF6}"/>
                  </a:ext>
                </a:extLst>
              </p:cNvPr>
              <p:cNvSpPr/>
              <p:nvPr/>
            </p:nvSpPr>
            <p:spPr>
              <a:xfrm>
                <a:off x="2398825" y="2504300"/>
                <a:ext cx="94875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84" extrusionOk="0">
                    <a:moveTo>
                      <a:pt x="1" y="0"/>
                    </a:moveTo>
                    <a:lnTo>
                      <a:pt x="3344" y="7683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3" name="Google Shape;3912;p64">
                <a:extLst>
                  <a:ext uri="{FF2B5EF4-FFF2-40B4-BE49-F238E27FC236}">
                    <a16:creationId xmlns:a16="http://schemas.microsoft.com/office/drawing/2014/main" id="{1B20419B-256B-C90E-9FF2-C6A190137EFF}"/>
                  </a:ext>
                </a:extLst>
              </p:cNvPr>
              <p:cNvSpPr/>
              <p:nvPr/>
            </p:nvSpPr>
            <p:spPr>
              <a:xfrm>
                <a:off x="2393200" y="2499475"/>
                <a:ext cx="106125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078" extrusionOk="0">
                    <a:moveTo>
                      <a:pt x="3794" y="419"/>
                    </a:moveTo>
                    <a:lnTo>
                      <a:pt x="3427" y="6947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97"/>
                    </a:cubicBezTo>
                    <a:cubicBezTo>
                      <a:pt x="33" y="129"/>
                      <a:pt x="1" y="226"/>
                      <a:pt x="33" y="290"/>
                    </a:cubicBezTo>
                    <a:lnTo>
                      <a:pt x="3376" y="7940"/>
                    </a:lnTo>
                    <a:cubicBezTo>
                      <a:pt x="3429" y="8020"/>
                      <a:pt x="3504" y="8077"/>
                      <a:pt x="3582" y="8077"/>
                    </a:cubicBezTo>
                    <a:cubicBezTo>
                      <a:pt x="3599" y="8077"/>
                      <a:pt x="3616" y="8075"/>
                      <a:pt x="3633" y="8069"/>
                    </a:cubicBezTo>
                    <a:cubicBezTo>
                      <a:pt x="3730" y="8069"/>
                      <a:pt x="3794" y="7972"/>
                      <a:pt x="3794" y="7876"/>
                    </a:cubicBezTo>
                    <a:lnTo>
                      <a:pt x="4244" y="226"/>
                    </a:lnTo>
                    <a:cubicBezTo>
                      <a:pt x="4244" y="161"/>
                      <a:pt x="4212" y="97"/>
                      <a:pt x="4180" y="65"/>
                    </a:cubicBezTo>
                    <a:cubicBezTo>
                      <a:pt x="4148" y="1"/>
                      <a:pt x="4083" y="1"/>
                      <a:pt x="4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4" name="Google Shape;3913;p64">
                <a:extLst>
                  <a:ext uri="{FF2B5EF4-FFF2-40B4-BE49-F238E27FC236}">
                    <a16:creationId xmlns:a16="http://schemas.microsoft.com/office/drawing/2014/main" id="{7E52CC77-C2C0-AFFB-3378-09C08588655D}"/>
                  </a:ext>
                </a:extLst>
              </p:cNvPr>
              <p:cNvSpPr/>
              <p:nvPr/>
            </p:nvSpPr>
            <p:spPr>
              <a:xfrm>
                <a:off x="2377950" y="2489825"/>
                <a:ext cx="10447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63" extrusionOk="0">
                    <a:moveTo>
                      <a:pt x="0" y="1"/>
                    </a:moveTo>
                    <a:lnTo>
                      <a:pt x="4179" y="8262"/>
                    </a:lnTo>
                    <a:lnTo>
                      <a:pt x="37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5" name="Google Shape;3914;p64">
                <a:extLst>
                  <a:ext uri="{FF2B5EF4-FFF2-40B4-BE49-F238E27FC236}">
                    <a16:creationId xmlns:a16="http://schemas.microsoft.com/office/drawing/2014/main" id="{C5951532-BB6F-CEA3-3296-CA00247F7352}"/>
                  </a:ext>
                </a:extLst>
              </p:cNvPr>
              <p:cNvSpPr/>
              <p:nvPr/>
            </p:nvSpPr>
            <p:spPr>
              <a:xfrm>
                <a:off x="2372325" y="2484200"/>
                <a:ext cx="115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89" extrusionOk="0">
                    <a:moveTo>
                      <a:pt x="3825" y="419"/>
                    </a:moveTo>
                    <a:lnTo>
                      <a:pt x="4166" y="7535"/>
                    </a:lnTo>
                    <a:lnTo>
                      <a:pt x="579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64" y="97"/>
                    </a:cubicBezTo>
                    <a:cubicBezTo>
                      <a:pt x="0" y="162"/>
                      <a:pt x="0" y="258"/>
                      <a:pt x="32" y="322"/>
                    </a:cubicBezTo>
                    <a:lnTo>
                      <a:pt x="4243" y="8583"/>
                    </a:lnTo>
                    <a:cubicBezTo>
                      <a:pt x="4270" y="8636"/>
                      <a:pt x="4339" y="8688"/>
                      <a:pt x="4416" y="8688"/>
                    </a:cubicBezTo>
                    <a:cubicBezTo>
                      <a:pt x="4433" y="8688"/>
                      <a:pt x="4451" y="8686"/>
                      <a:pt x="4468" y="8680"/>
                    </a:cubicBezTo>
                    <a:cubicBezTo>
                      <a:pt x="4565" y="8648"/>
                      <a:pt x="4629" y="8551"/>
                      <a:pt x="4629" y="8455"/>
                    </a:cubicBezTo>
                    <a:lnTo>
                      <a:pt x="4211" y="194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6" name="Google Shape;3915;p64">
                <a:extLst>
                  <a:ext uri="{FF2B5EF4-FFF2-40B4-BE49-F238E27FC236}">
                    <a16:creationId xmlns:a16="http://schemas.microsoft.com/office/drawing/2014/main" id="{D057489A-81F2-FB30-BF3B-DEC859E4A1F1}"/>
                  </a:ext>
                </a:extLst>
              </p:cNvPr>
              <p:cNvSpPr/>
              <p:nvPr/>
            </p:nvSpPr>
            <p:spPr>
              <a:xfrm>
                <a:off x="2153725" y="2452075"/>
                <a:ext cx="3287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73" extrusionOk="0">
                    <a:moveTo>
                      <a:pt x="1" y="0"/>
                    </a:moveTo>
                    <a:lnTo>
                      <a:pt x="2412" y="9772"/>
                    </a:lnTo>
                    <a:lnTo>
                      <a:pt x="13148" y="9772"/>
                    </a:lnTo>
                    <a:lnTo>
                      <a:pt x="11444" y="1125"/>
                    </a:lnTo>
                    <a:lnTo>
                      <a:pt x="6108" y="1125"/>
                    </a:lnTo>
                    <a:lnTo>
                      <a:pt x="5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7" name="Google Shape;3916;p64">
                <a:extLst>
                  <a:ext uri="{FF2B5EF4-FFF2-40B4-BE49-F238E27FC236}">
                    <a16:creationId xmlns:a16="http://schemas.microsoft.com/office/drawing/2014/main" id="{D63994AF-155C-9FAE-C701-447E33FE6AEE}"/>
                  </a:ext>
                </a:extLst>
              </p:cNvPr>
              <p:cNvSpPr/>
              <p:nvPr/>
            </p:nvSpPr>
            <p:spPr>
              <a:xfrm>
                <a:off x="2148100" y="2447250"/>
                <a:ext cx="339950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58" extrusionOk="0">
                    <a:moveTo>
                      <a:pt x="5240" y="418"/>
                    </a:moveTo>
                    <a:lnTo>
                      <a:pt x="6173" y="1447"/>
                    </a:lnTo>
                    <a:cubicBezTo>
                      <a:pt x="6205" y="1511"/>
                      <a:pt x="6269" y="1511"/>
                      <a:pt x="6333" y="1511"/>
                    </a:cubicBezTo>
                    <a:lnTo>
                      <a:pt x="11509" y="1511"/>
                    </a:lnTo>
                    <a:lnTo>
                      <a:pt x="13116" y="9740"/>
                    </a:lnTo>
                    <a:lnTo>
                      <a:pt x="2797" y="9740"/>
                    </a:lnTo>
                    <a:lnTo>
                      <a:pt x="483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2"/>
                      <a:pt x="65" y="65"/>
                    </a:cubicBezTo>
                    <a:cubicBezTo>
                      <a:pt x="1" y="129"/>
                      <a:pt x="1" y="193"/>
                      <a:pt x="1" y="257"/>
                    </a:cubicBezTo>
                    <a:lnTo>
                      <a:pt x="2412" y="9997"/>
                    </a:lnTo>
                    <a:cubicBezTo>
                      <a:pt x="2444" y="10094"/>
                      <a:pt x="2540" y="10158"/>
                      <a:pt x="2637" y="10158"/>
                    </a:cubicBezTo>
                    <a:lnTo>
                      <a:pt x="13373" y="10158"/>
                    </a:lnTo>
                    <a:cubicBezTo>
                      <a:pt x="13437" y="10158"/>
                      <a:pt x="13502" y="10126"/>
                      <a:pt x="13566" y="10094"/>
                    </a:cubicBezTo>
                    <a:cubicBezTo>
                      <a:pt x="13598" y="10029"/>
                      <a:pt x="13598" y="9965"/>
                      <a:pt x="13598" y="9901"/>
                    </a:cubicBezTo>
                    <a:lnTo>
                      <a:pt x="11894" y="1254"/>
                    </a:lnTo>
                    <a:cubicBezTo>
                      <a:pt x="11862" y="1157"/>
                      <a:pt x="11798" y="1093"/>
                      <a:pt x="11669" y="1093"/>
                    </a:cubicBezTo>
                    <a:lnTo>
                      <a:pt x="6435" y="1093"/>
                    </a:lnTo>
                    <a:lnTo>
                      <a:pt x="5498" y="65"/>
                    </a:lnTo>
                    <a:cubicBezTo>
                      <a:pt x="5465" y="32"/>
                      <a:pt x="5401" y="0"/>
                      <a:pt x="5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8" name="Google Shape;3917;p64">
                <a:extLst>
                  <a:ext uri="{FF2B5EF4-FFF2-40B4-BE49-F238E27FC236}">
                    <a16:creationId xmlns:a16="http://schemas.microsoft.com/office/drawing/2014/main" id="{3BC3F13B-8E47-156D-712A-895F4316AB18}"/>
                  </a:ext>
                </a:extLst>
              </p:cNvPr>
              <p:cNvSpPr/>
              <p:nvPr/>
            </p:nvSpPr>
            <p:spPr>
              <a:xfrm>
                <a:off x="2383575" y="2857075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1"/>
                    </a:moveTo>
                    <a:lnTo>
                      <a:pt x="3954" y="7973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09" name="Google Shape;3918;p64">
                <a:extLst>
                  <a:ext uri="{FF2B5EF4-FFF2-40B4-BE49-F238E27FC236}">
                    <a16:creationId xmlns:a16="http://schemas.microsoft.com/office/drawing/2014/main" id="{5B7502C9-D13E-1AF0-5330-D14913EB696D}"/>
                  </a:ext>
                </a:extLst>
              </p:cNvPr>
              <p:cNvSpPr/>
              <p:nvPr/>
            </p:nvSpPr>
            <p:spPr>
              <a:xfrm>
                <a:off x="2377950" y="2852275"/>
                <a:ext cx="159125" cy="2097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0" extrusionOk="0">
                    <a:moveTo>
                      <a:pt x="5883" y="418"/>
                    </a:moveTo>
                    <a:lnTo>
                      <a:pt x="4124" y="7572"/>
                    </a:lnTo>
                    <a:lnTo>
                      <a:pt x="547" y="418"/>
                    </a:lnTo>
                    <a:close/>
                    <a:moveTo>
                      <a:pt x="225" y="0"/>
                    </a:moveTo>
                    <a:cubicBezTo>
                      <a:pt x="129" y="0"/>
                      <a:pt x="65" y="32"/>
                      <a:pt x="32" y="96"/>
                    </a:cubicBezTo>
                    <a:cubicBezTo>
                      <a:pt x="0" y="161"/>
                      <a:pt x="0" y="225"/>
                      <a:pt x="32" y="289"/>
                    </a:cubicBezTo>
                    <a:lnTo>
                      <a:pt x="4018" y="8261"/>
                    </a:lnTo>
                    <a:cubicBezTo>
                      <a:pt x="4050" y="8358"/>
                      <a:pt x="4115" y="8390"/>
                      <a:pt x="4211" y="8390"/>
                    </a:cubicBezTo>
                    <a:cubicBezTo>
                      <a:pt x="4308" y="8358"/>
                      <a:pt x="4372" y="8293"/>
                      <a:pt x="4404" y="8229"/>
                    </a:cubicBezTo>
                    <a:lnTo>
                      <a:pt x="6365" y="257"/>
                    </a:lnTo>
                    <a:cubicBezTo>
                      <a:pt x="6365" y="193"/>
                      <a:pt x="6365" y="129"/>
                      <a:pt x="6333" y="64"/>
                    </a:cubicBezTo>
                    <a:cubicBezTo>
                      <a:pt x="6268" y="32"/>
                      <a:pt x="6204" y="0"/>
                      <a:pt x="6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0" name="Google Shape;3919;p64">
                <a:extLst>
                  <a:ext uri="{FF2B5EF4-FFF2-40B4-BE49-F238E27FC236}">
                    <a16:creationId xmlns:a16="http://schemas.microsoft.com/office/drawing/2014/main" id="{9127738B-2D36-17E9-CC46-FBFE9CC4EC7A}"/>
                  </a:ext>
                </a:extLst>
              </p:cNvPr>
              <p:cNvSpPr/>
              <p:nvPr/>
            </p:nvSpPr>
            <p:spPr>
              <a:xfrm>
                <a:off x="2398825" y="2865125"/>
                <a:ext cx="94875" cy="191275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51" extrusionOk="0">
                    <a:moveTo>
                      <a:pt x="1" y="0"/>
                    </a:moveTo>
                    <a:lnTo>
                      <a:pt x="3344" y="7651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1" name="Google Shape;3920;p64">
                <a:extLst>
                  <a:ext uri="{FF2B5EF4-FFF2-40B4-BE49-F238E27FC236}">
                    <a16:creationId xmlns:a16="http://schemas.microsoft.com/office/drawing/2014/main" id="{F62AB604-8A33-83FE-335C-D9A983BB3DEC}"/>
                  </a:ext>
                </a:extLst>
              </p:cNvPr>
              <p:cNvSpPr/>
              <p:nvPr/>
            </p:nvSpPr>
            <p:spPr>
              <a:xfrm>
                <a:off x="2393200" y="2859500"/>
                <a:ext cx="10612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101" extrusionOk="0">
                    <a:moveTo>
                      <a:pt x="3794" y="418"/>
                    </a:moveTo>
                    <a:lnTo>
                      <a:pt x="3428" y="6950"/>
                    </a:lnTo>
                    <a:lnTo>
                      <a:pt x="3428" y="6950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3"/>
                      <a:pt x="65" y="97"/>
                    </a:cubicBezTo>
                    <a:cubicBezTo>
                      <a:pt x="33" y="161"/>
                      <a:pt x="1" y="225"/>
                      <a:pt x="33" y="290"/>
                    </a:cubicBezTo>
                    <a:lnTo>
                      <a:pt x="3376" y="7972"/>
                    </a:lnTo>
                    <a:cubicBezTo>
                      <a:pt x="3440" y="8069"/>
                      <a:pt x="3537" y="8101"/>
                      <a:pt x="3633" y="8101"/>
                    </a:cubicBezTo>
                    <a:cubicBezTo>
                      <a:pt x="3730" y="8069"/>
                      <a:pt x="3794" y="8004"/>
                      <a:pt x="3794" y="7876"/>
                    </a:cubicBezTo>
                    <a:lnTo>
                      <a:pt x="4244" y="225"/>
                    </a:lnTo>
                    <a:cubicBezTo>
                      <a:pt x="4244" y="161"/>
                      <a:pt x="4212" y="97"/>
                      <a:pt x="4180" y="65"/>
                    </a:cubicBezTo>
                    <a:cubicBezTo>
                      <a:pt x="4148" y="33"/>
                      <a:pt x="4083" y="0"/>
                      <a:pt x="4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2" name="Google Shape;3921;p64">
                <a:extLst>
                  <a:ext uri="{FF2B5EF4-FFF2-40B4-BE49-F238E27FC236}">
                    <a16:creationId xmlns:a16="http://schemas.microsoft.com/office/drawing/2014/main" id="{B4D2498E-4078-609C-AD22-632F364C62F7}"/>
                  </a:ext>
                </a:extLst>
              </p:cNvPr>
              <p:cNvSpPr/>
              <p:nvPr/>
            </p:nvSpPr>
            <p:spPr>
              <a:xfrm>
                <a:off x="2377950" y="2849850"/>
                <a:ext cx="104475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62" extrusionOk="0">
                    <a:moveTo>
                      <a:pt x="0" y="1"/>
                    </a:moveTo>
                    <a:lnTo>
                      <a:pt x="4179" y="8262"/>
                    </a:lnTo>
                    <a:lnTo>
                      <a:pt x="37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3" name="Google Shape;3922;p64">
                <a:extLst>
                  <a:ext uri="{FF2B5EF4-FFF2-40B4-BE49-F238E27FC236}">
                    <a16:creationId xmlns:a16="http://schemas.microsoft.com/office/drawing/2014/main" id="{8F513C43-5F8F-1CCB-8C40-13477D9D42C0}"/>
                  </a:ext>
                </a:extLst>
              </p:cNvPr>
              <p:cNvSpPr/>
              <p:nvPr/>
            </p:nvSpPr>
            <p:spPr>
              <a:xfrm>
                <a:off x="2372325" y="2844225"/>
                <a:ext cx="115725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92" extrusionOk="0">
                    <a:moveTo>
                      <a:pt x="3825" y="451"/>
                    </a:moveTo>
                    <a:lnTo>
                      <a:pt x="4166" y="7538"/>
                    </a:lnTo>
                    <a:lnTo>
                      <a:pt x="579" y="451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65"/>
                      <a:pt x="64" y="129"/>
                    </a:cubicBezTo>
                    <a:cubicBezTo>
                      <a:pt x="0" y="193"/>
                      <a:pt x="0" y="258"/>
                      <a:pt x="32" y="322"/>
                    </a:cubicBezTo>
                    <a:lnTo>
                      <a:pt x="4243" y="8583"/>
                    </a:lnTo>
                    <a:cubicBezTo>
                      <a:pt x="4267" y="8656"/>
                      <a:pt x="4328" y="8692"/>
                      <a:pt x="4397" y="8692"/>
                    </a:cubicBezTo>
                    <a:cubicBezTo>
                      <a:pt x="4420" y="8692"/>
                      <a:pt x="4444" y="8688"/>
                      <a:pt x="4468" y="8680"/>
                    </a:cubicBezTo>
                    <a:cubicBezTo>
                      <a:pt x="4565" y="8680"/>
                      <a:pt x="4629" y="8583"/>
                      <a:pt x="4629" y="8487"/>
                    </a:cubicBezTo>
                    <a:lnTo>
                      <a:pt x="4211" y="226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4" name="Google Shape;3923;p64">
                <a:extLst>
                  <a:ext uri="{FF2B5EF4-FFF2-40B4-BE49-F238E27FC236}">
                    <a16:creationId xmlns:a16="http://schemas.microsoft.com/office/drawing/2014/main" id="{EA2A7893-6211-979B-C677-F88291F52C5B}"/>
                  </a:ext>
                </a:extLst>
              </p:cNvPr>
              <p:cNvSpPr/>
              <p:nvPr/>
            </p:nvSpPr>
            <p:spPr>
              <a:xfrm>
                <a:off x="2153725" y="2812875"/>
                <a:ext cx="3287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41" extrusionOk="0">
                    <a:moveTo>
                      <a:pt x="1" y="1"/>
                    </a:moveTo>
                    <a:lnTo>
                      <a:pt x="2412" y="9741"/>
                    </a:lnTo>
                    <a:lnTo>
                      <a:pt x="13148" y="9741"/>
                    </a:lnTo>
                    <a:lnTo>
                      <a:pt x="11444" y="1094"/>
                    </a:lnTo>
                    <a:lnTo>
                      <a:pt x="6108" y="1094"/>
                    </a:lnTo>
                    <a:lnTo>
                      <a:pt x="5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5" name="Google Shape;3924;p64">
                <a:extLst>
                  <a:ext uri="{FF2B5EF4-FFF2-40B4-BE49-F238E27FC236}">
                    <a16:creationId xmlns:a16="http://schemas.microsoft.com/office/drawing/2014/main" id="{6F107F78-A88F-29F7-0D7D-C8A8100EE7F5}"/>
                  </a:ext>
                </a:extLst>
              </p:cNvPr>
              <p:cNvSpPr/>
              <p:nvPr/>
            </p:nvSpPr>
            <p:spPr>
              <a:xfrm>
                <a:off x="2148100" y="2807250"/>
                <a:ext cx="3399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91" extrusionOk="0">
                    <a:moveTo>
                      <a:pt x="5240" y="419"/>
                    </a:moveTo>
                    <a:lnTo>
                      <a:pt x="6173" y="1480"/>
                    </a:lnTo>
                    <a:cubicBezTo>
                      <a:pt x="6205" y="1512"/>
                      <a:pt x="6269" y="1544"/>
                      <a:pt x="6333" y="1544"/>
                    </a:cubicBezTo>
                    <a:lnTo>
                      <a:pt x="11509" y="1544"/>
                    </a:lnTo>
                    <a:lnTo>
                      <a:pt x="13116" y="9741"/>
                    </a:lnTo>
                    <a:lnTo>
                      <a:pt x="2797" y="9741"/>
                    </a:lnTo>
                    <a:lnTo>
                      <a:pt x="483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97"/>
                    </a:cubicBezTo>
                    <a:cubicBezTo>
                      <a:pt x="1" y="130"/>
                      <a:pt x="1" y="194"/>
                      <a:pt x="1" y="258"/>
                    </a:cubicBezTo>
                    <a:lnTo>
                      <a:pt x="2412" y="10030"/>
                    </a:lnTo>
                    <a:cubicBezTo>
                      <a:pt x="2444" y="10126"/>
                      <a:pt x="2540" y="10191"/>
                      <a:pt x="2637" y="10191"/>
                    </a:cubicBezTo>
                    <a:lnTo>
                      <a:pt x="13373" y="10191"/>
                    </a:lnTo>
                    <a:cubicBezTo>
                      <a:pt x="13437" y="10191"/>
                      <a:pt x="13502" y="10159"/>
                      <a:pt x="13566" y="10094"/>
                    </a:cubicBezTo>
                    <a:cubicBezTo>
                      <a:pt x="13598" y="10062"/>
                      <a:pt x="13598" y="9998"/>
                      <a:pt x="13598" y="9934"/>
                    </a:cubicBezTo>
                    <a:lnTo>
                      <a:pt x="11894" y="1287"/>
                    </a:lnTo>
                    <a:cubicBezTo>
                      <a:pt x="11862" y="1190"/>
                      <a:pt x="11798" y="1126"/>
                      <a:pt x="11669" y="1126"/>
                    </a:cubicBezTo>
                    <a:lnTo>
                      <a:pt x="6437" y="1126"/>
                    </a:lnTo>
                    <a:lnTo>
                      <a:pt x="5498" y="65"/>
                    </a:lnTo>
                    <a:cubicBezTo>
                      <a:pt x="5465" y="33"/>
                      <a:pt x="5401" y="1"/>
                      <a:pt x="5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6" name="Google Shape;3925;p64">
                <a:extLst>
                  <a:ext uri="{FF2B5EF4-FFF2-40B4-BE49-F238E27FC236}">
                    <a16:creationId xmlns:a16="http://schemas.microsoft.com/office/drawing/2014/main" id="{B7372EA5-044B-23B7-EFEF-5CF5D8DE5BB6}"/>
                  </a:ext>
                </a:extLst>
              </p:cNvPr>
              <p:cNvSpPr/>
              <p:nvPr/>
            </p:nvSpPr>
            <p:spPr>
              <a:xfrm>
                <a:off x="2383575" y="3217900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1"/>
                    </a:moveTo>
                    <a:lnTo>
                      <a:pt x="3954" y="7973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7" name="Google Shape;3926;p64">
                <a:extLst>
                  <a:ext uri="{FF2B5EF4-FFF2-40B4-BE49-F238E27FC236}">
                    <a16:creationId xmlns:a16="http://schemas.microsoft.com/office/drawing/2014/main" id="{C2E97C6B-9215-B94A-644C-295A380D33C1}"/>
                  </a:ext>
                </a:extLst>
              </p:cNvPr>
              <p:cNvSpPr/>
              <p:nvPr/>
            </p:nvSpPr>
            <p:spPr>
              <a:xfrm>
                <a:off x="2377950" y="3212275"/>
                <a:ext cx="159125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1" extrusionOk="0">
                    <a:moveTo>
                      <a:pt x="5883" y="419"/>
                    </a:moveTo>
                    <a:lnTo>
                      <a:pt x="4119" y="7593"/>
                    </a:lnTo>
                    <a:lnTo>
                      <a:pt x="4119" y="7593"/>
                    </a:lnTo>
                    <a:lnTo>
                      <a:pt x="547" y="419"/>
                    </a:lnTo>
                    <a:close/>
                    <a:moveTo>
                      <a:pt x="225" y="1"/>
                    </a:moveTo>
                    <a:cubicBezTo>
                      <a:pt x="129" y="1"/>
                      <a:pt x="65" y="33"/>
                      <a:pt x="32" y="97"/>
                    </a:cubicBezTo>
                    <a:cubicBezTo>
                      <a:pt x="0" y="162"/>
                      <a:pt x="0" y="258"/>
                      <a:pt x="32" y="322"/>
                    </a:cubicBezTo>
                    <a:lnTo>
                      <a:pt x="4018" y="8294"/>
                    </a:lnTo>
                    <a:cubicBezTo>
                      <a:pt x="4050" y="8358"/>
                      <a:pt x="4115" y="8391"/>
                      <a:pt x="4211" y="8391"/>
                    </a:cubicBezTo>
                    <a:cubicBezTo>
                      <a:pt x="4308" y="8391"/>
                      <a:pt x="4372" y="8326"/>
                      <a:pt x="4404" y="8230"/>
                    </a:cubicBezTo>
                    <a:lnTo>
                      <a:pt x="6365" y="258"/>
                    </a:lnTo>
                    <a:cubicBezTo>
                      <a:pt x="6365" y="194"/>
                      <a:pt x="6365" y="129"/>
                      <a:pt x="6333" y="97"/>
                    </a:cubicBezTo>
                    <a:cubicBezTo>
                      <a:pt x="6268" y="33"/>
                      <a:pt x="6204" y="1"/>
                      <a:pt x="6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8" name="Google Shape;3927;p64">
                <a:extLst>
                  <a:ext uri="{FF2B5EF4-FFF2-40B4-BE49-F238E27FC236}">
                    <a16:creationId xmlns:a16="http://schemas.microsoft.com/office/drawing/2014/main" id="{15AFA462-6D9D-69DF-14F0-B2326F20FF42}"/>
                  </a:ext>
                </a:extLst>
              </p:cNvPr>
              <p:cNvSpPr/>
              <p:nvPr/>
            </p:nvSpPr>
            <p:spPr>
              <a:xfrm>
                <a:off x="2398825" y="3225150"/>
                <a:ext cx="94875" cy="192075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83" extrusionOk="0">
                    <a:moveTo>
                      <a:pt x="1" y="0"/>
                    </a:moveTo>
                    <a:lnTo>
                      <a:pt x="3344" y="7683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19" name="Google Shape;3928;p64">
                <a:extLst>
                  <a:ext uri="{FF2B5EF4-FFF2-40B4-BE49-F238E27FC236}">
                    <a16:creationId xmlns:a16="http://schemas.microsoft.com/office/drawing/2014/main" id="{772D0091-495E-6547-1204-830A6E77E63C}"/>
                  </a:ext>
                </a:extLst>
              </p:cNvPr>
              <p:cNvSpPr/>
              <p:nvPr/>
            </p:nvSpPr>
            <p:spPr>
              <a:xfrm>
                <a:off x="2393200" y="3219525"/>
                <a:ext cx="1061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109" extrusionOk="0">
                    <a:moveTo>
                      <a:pt x="3794" y="450"/>
                    </a:moveTo>
                    <a:lnTo>
                      <a:pt x="3427" y="6978"/>
                    </a:lnTo>
                    <a:lnTo>
                      <a:pt x="547" y="450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64"/>
                      <a:pt x="65" y="97"/>
                    </a:cubicBezTo>
                    <a:cubicBezTo>
                      <a:pt x="33" y="161"/>
                      <a:pt x="1" y="257"/>
                      <a:pt x="33" y="322"/>
                    </a:cubicBezTo>
                    <a:lnTo>
                      <a:pt x="3376" y="7972"/>
                    </a:lnTo>
                    <a:cubicBezTo>
                      <a:pt x="3429" y="8051"/>
                      <a:pt x="3504" y="8109"/>
                      <a:pt x="3582" y="8109"/>
                    </a:cubicBezTo>
                    <a:cubicBezTo>
                      <a:pt x="3599" y="8109"/>
                      <a:pt x="3616" y="8106"/>
                      <a:pt x="3633" y="8101"/>
                    </a:cubicBezTo>
                    <a:cubicBezTo>
                      <a:pt x="3730" y="8101"/>
                      <a:pt x="3794" y="8004"/>
                      <a:pt x="3794" y="7908"/>
                    </a:cubicBezTo>
                    <a:lnTo>
                      <a:pt x="4244" y="225"/>
                    </a:lnTo>
                    <a:cubicBezTo>
                      <a:pt x="4244" y="193"/>
                      <a:pt x="4212" y="129"/>
                      <a:pt x="4180" y="97"/>
                    </a:cubicBezTo>
                    <a:cubicBezTo>
                      <a:pt x="4148" y="32"/>
                      <a:pt x="4083" y="0"/>
                      <a:pt x="4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0" name="Google Shape;3929;p64">
                <a:extLst>
                  <a:ext uri="{FF2B5EF4-FFF2-40B4-BE49-F238E27FC236}">
                    <a16:creationId xmlns:a16="http://schemas.microsoft.com/office/drawing/2014/main" id="{BAA3C688-3BC7-1AFD-C01C-C770F07939AD}"/>
                  </a:ext>
                </a:extLst>
              </p:cNvPr>
              <p:cNvSpPr/>
              <p:nvPr/>
            </p:nvSpPr>
            <p:spPr>
              <a:xfrm>
                <a:off x="2377950" y="3209875"/>
                <a:ext cx="104475" cy="20735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94" extrusionOk="0">
                    <a:moveTo>
                      <a:pt x="0" y="0"/>
                    </a:moveTo>
                    <a:lnTo>
                      <a:pt x="4179" y="8294"/>
                    </a:lnTo>
                    <a:lnTo>
                      <a:pt x="37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1" name="Google Shape;3930;p64">
                <a:extLst>
                  <a:ext uri="{FF2B5EF4-FFF2-40B4-BE49-F238E27FC236}">
                    <a16:creationId xmlns:a16="http://schemas.microsoft.com/office/drawing/2014/main" id="{4013302D-5A05-3503-633C-E14B2CC618D5}"/>
                  </a:ext>
                </a:extLst>
              </p:cNvPr>
              <p:cNvSpPr/>
              <p:nvPr/>
            </p:nvSpPr>
            <p:spPr>
              <a:xfrm>
                <a:off x="2372325" y="3205050"/>
                <a:ext cx="115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89" extrusionOk="0">
                    <a:moveTo>
                      <a:pt x="3825" y="418"/>
                    </a:moveTo>
                    <a:lnTo>
                      <a:pt x="4166" y="7535"/>
                    </a:lnTo>
                    <a:lnTo>
                      <a:pt x="4166" y="7535"/>
                    </a:lnTo>
                    <a:lnTo>
                      <a:pt x="579" y="418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64" y="97"/>
                    </a:cubicBezTo>
                    <a:cubicBezTo>
                      <a:pt x="0" y="161"/>
                      <a:pt x="0" y="226"/>
                      <a:pt x="32" y="290"/>
                    </a:cubicBezTo>
                    <a:lnTo>
                      <a:pt x="4243" y="8583"/>
                    </a:lnTo>
                    <a:cubicBezTo>
                      <a:pt x="4270" y="8636"/>
                      <a:pt x="4339" y="8688"/>
                      <a:pt x="4416" y="8688"/>
                    </a:cubicBezTo>
                    <a:cubicBezTo>
                      <a:pt x="4433" y="8688"/>
                      <a:pt x="4451" y="8685"/>
                      <a:pt x="4468" y="8680"/>
                    </a:cubicBezTo>
                    <a:cubicBezTo>
                      <a:pt x="4565" y="8647"/>
                      <a:pt x="4629" y="8551"/>
                      <a:pt x="4629" y="8455"/>
                    </a:cubicBezTo>
                    <a:lnTo>
                      <a:pt x="4211" y="193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2" name="Google Shape;3931;p64">
                <a:extLst>
                  <a:ext uri="{FF2B5EF4-FFF2-40B4-BE49-F238E27FC236}">
                    <a16:creationId xmlns:a16="http://schemas.microsoft.com/office/drawing/2014/main" id="{2894D83C-0C5D-E265-C967-5C1265A81DC8}"/>
                  </a:ext>
                </a:extLst>
              </p:cNvPr>
              <p:cNvSpPr/>
              <p:nvPr/>
            </p:nvSpPr>
            <p:spPr>
              <a:xfrm>
                <a:off x="2153725" y="3172900"/>
                <a:ext cx="3287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73" extrusionOk="0">
                    <a:moveTo>
                      <a:pt x="1" y="1"/>
                    </a:moveTo>
                    <a:lnTo>
                      <a:pt x="2412" y="9773"/>
                    </a:lnTo>
                    <a:lnTo>
                      <a:pt x="13148" y="9773"/>
                    </a:lnTo>
                    <a:lnTo>
                      <a:pt x="11444" y="1126"/>
                    </a:lnTo>
                    <a:lnTo>
                      <a:pt x="6108" y="1126"/>
                    </a:lnTo>
                    <a:lnTo>
                      <a:pt x="5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3" name="Google Shape;3932;p64">
                <a:extLst>
                  <a:ext uri="{FF2B5EF4-FFF2-40B4-BE49-F238E27FC236}">
                    <a16:creationId xmlns:a16="http://schemas.microsoft.com/office/drawing/2014/main" id="{B8B93C3D-E0CC-C6E3-3C9C-C1C526375244}"/>
                  </a:ext>
                </a:extLst>
              </p:cNvPr>
              <p:cNvSpPr/>
              <p:nvPr/>
            </p:nvSpPr>
            <p:spPr>
              <a:xfrm>
                <a:off x="2148100" y="3168075"/>
                <a:ext cx="339950" cy="2539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59" extrusionOk="0">
                    <a:moveTo>
                      <a:pt x="5240" y="419"/>
                    </a:moveTo>
                    <a:lnTo>
                      <a:pt x="6173" y="1447"/>
                    </a:lnTo>
                    <a:cubicBezTo>
                      <a:pt x="6205" y="1480"/>
                      <a:pt x="6269" y="1512"/>
                      <a:pt x="6333" y="1512"/>
                    </a:cubicBezTo>
                    <a:lnTo>
                      <a:pt x="11509" y="1512"/>
                    </a:lnTo>
                    <a:lnTo>
                      <a:pt x="13116" y="9741"/>
                    </a:lnTo>
                    <a:lnTo>
                      <a:pt x="2797" y="9741"/>
                    </a:lnTo>
                    <a:lnTo>
                      <a:pt x="483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65"/>
                    </a:cubicBezTo>
                    <a:cubicBezTo>
                      <a:pt x="1" y="129"/>
                      <a:pt x="1" y="194"/>
                      <a:pt x="1" y="258"/>
                    </a:cubicBezTo>
                    <a:lnTo>
                      <a:pt x="2412" y="9998"/>
                    </a:lnTo>
                    <a:cubicBezTo>
                      <a:pt x="2444" y="10094"/>
                      <a:pt x="2540" y="10159"/>
                      <a:pt x="2637" y="10159"/>
                    </a:cubicBezTo>
                    <a:lnTo>
                      <a:pt x="13373" y="10159"/>
                    </a:lnTo>
                    <a:cubicBezTo>
                      <a:pt x="13437" y="10159"/>
                      <a:pt x="13502" y="10126"/>
                      <a:pt x="13566" y="10094"/>
                    </a:cubicBezTo>
                    <a:cubicBezTo>
                      <a:pt x="13598" y="10030"/>
                      <a:pt x="13598" y="9966"/>
                      <a:pt x="13598" y="9901"/>
                    </a:cubicBezTo>
                    <a:lnTo>
                      <a:pt x="11894" y="1254"/>
                    </a:lnTo>
                    <a:cubicBezTo>
                      <a:pt x="11862" y="1158"/>
                      <a:pt x="11798" y="1094"/>
                      <a:pt x="11669" y="1094"/>
                    </a:cubicBezTo>
                    <a:lnTo>
                      <a:pt x="6435" y="1094"/>
                    </a:lnTo>
                    <a:lnTo>
                      <a:pt x="5498" y="65"/>
                    </a:lnTo>
                    <a:cubicBezTo>
                      <a:pt x="5465" y="1"/>
                      <a:pt x="5401" y="1"/>
                      <a:pt x="5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4" name="Google Shape;3933;p64">
                <a:extLst>
                  <a:ext uri="{FF2B5EF4-FFF2-40B4-BE49-F238E27FC236}">
                    <a16:creationId xmlns:a16="http://schemas.microsoft.com/office/drawing/2014/main" id="{24C6E124-7F03-18EA-0D3E-D584EE795F5C}"/>
                  </a:ext>
                </a:extLst>
              </p:cNvPr>
              <p:cNvSpPr/>
              <p:nvPr/>
            </p:nvSpPr>
            <p:spPr>
              <a:xfrm>
                <a:off x="4591075" y="334890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0"/>
                    </a:moveTo>
                    <a:lnTo>
                      <a:pt x="3987" y="7972"/>
                    </a:lnTo>
                    <a:lnTo>
                      <a:pt x="5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5" name="Google Shape;3934;p64">
                <a:extLst>
                  <a:ext uri="{FF2B5EF4-FFF2-40B4-BE49-F238E27FC236}">
                    <a16:creationId xmlns:a16="http://schemas.microsoft.com/office/drawing/2014/main" id="{ED9D302C-2B12-6A71-1BCA-340B70A29E84}"/>
                  </a:ext>
                </a:extLst>
              </p:cNvPr>
              <p:cNvSpPr/>
              <p:nvPr/>
            </p:nvSpPr>
            <p:spPr>
              <a:xfrm>
                <a:off x="4585450" y="3344075"/>
                <a:ext cx="15995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1" extrusionOk="0">
                    <a:moveTo>
                      <a:pt x="5883" y="418"/>
                    </a:moveTo>
                    <a:lnTo>
                      <a:pt x="4135" y="7530"/>
                    </a:lnTo>
                    <a:lnTo>
                      <a:pt x="4135" y="7530"/>
                    </a:lnTo>
                    <a:lnTo>
                      <a:pt x="579" y="418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65" y="33"/>
                      <a:pt x="33" y="97"/>
                    </a:cubicBezTo>
                    <a:cubicBezTo>
                      <a:pt x="1" y="161"/>
                      <a:pt x="1" y="226"/>
                      <a:pt x="33" y="290"/>
                    </a:cubicBezTo>
                    <a:lnTo>
                      <a:pt x="4019" y="8262"/>
                    </a:lnTo>
                    <a:cubicBezTo>
                      <a:pt x="4051" y="8358"/>
                      <a:pt x="4147" y="8390"/>
                      <a:pt x="4244" y="8390"/>
                    </a:cubicBezTo>
                    <a:cubicBezTo>
                      <a:pt x="4308" y="8358"/>
                      <a:pt x="4405" y="8294"/>
                      <a:pt x="4405" y="8229"/>
                    </a:cubicBezTo>
                    <a:lnTo>
                      <a:pt x="6365" y="258"/>
                    </a:lnTo>
                    <a:cubicBezTo>
                      <a:pt x="6398" y="193"/>
                      <a:pt x="6365" y="129"/>
                      <a:pt x="6333" y="65"/>
                    </a:cubicBezTo>
                    <a:cubicBezTo>
                      <a:pt x="6301" y="33"/>
                      <a:pt x="6237" y="1"/>
                      <a:pt x="6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6" name="Google Shape;3935;p64">
                <a:extLst>
                  <a:ext uri="{FF2B5EF4-FFF2-40B4-BE49-F238E27FC236}">
                    <a16:creationId xmlns:a16="http://schemas.microsoft.com/office/drawing/2014/main" id="{50985242-4D38-A743-1963-531CA79D62F0}"/>
                  </a:ext>
                </a:extLst>
              </p:cNvPr>
              <p:cNvSpPr/>
              <p:nvPr/>
            </p:nvSpPr>
            <p:spPr>
              <a:xfrm>
                <a:off x="4607150" y="3356925"/>
                <a:ext cx="94050" cy="1913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52" extrusionOk="0">
                    <a:moveTo>
                      <a:pt x="1" y="1"/>
                    </a:moveTo>
                    <a:lnTo>
                      <a:pt x="3344" y="7651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7" name="Google Shape;3936;p64">
                <a:extLst>
                  <a:ext uri="{FF2B5EF4-FFF2-40B4-BE49-F238E27FC236}">
                    <a16:creationId xmlns:a16="http://schemas.microsoft.com/office/drawing/2014/main" id="{87259E8C-3835-D074-29B2-74EC68D8B813}"/>
                  </a:ext>
                </a:extLst>
              </p:cNvPr>
              <p:cNvSpPr/>
              <p:nvPr/>
            </p:nvSpPr>
            <p:spPr>
              <a:xfrm>
                <a:off x="4601525" y="3351300"/>
                <a:ext cx="105300" cy="202550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102" extrusionOk="0">
                    <a:moveTo>
                      <a:pt x="3762" y="419"/>
                    </a:moveTo>
                    <a:lnTo>
                      <a:pt x="3395" y="6968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29" y="1"/>
                      <a:pt x="65" y="33"/>
                      <a:pt x="33" y="97"/>
                    </a:cubicBezTo>
                    <a:cubicBezTo>
                      <a:pt x="1" y="162"/>
                      <a:pt x="1" y="226"/>
                      <a:pt x="33" y="290"/>
                    </a:cubicBezTo>
                    <a:lnTo>
                      <a:pt x="3376" y="7973"/>
                    </a:lnTo>
                    <a:cubicBezTo>
                      <a:pt x="3408" y="8069"/>
                      <a:pt x="3504" y="8101"/>
                      <a:pt x="3601" y="8101"/>
                    </a:cubicBezTo>
                    <a:cubicBezTo>
                      <a:pt x="3697" y="8069"/>
                      <a:pt x="3762" y="8005"/>
                      <a:pt x="3762" y="7908"/>
                    </a:cubicBezTo>
                    <a:lnTo>
                      <a:pt x="4212" y="226"/>
                    </a:lnTo>
                    <a:cubicBezTo>
                      <a:pt x="4212" y="162"/>
                      <a:pt x="4179" y="97"/>
                      <a:pt x="4147" y="65"/>
                    </a:cubicBezTo>
                    <a:cubicBezTo>
                      <a:pt x="4115" y="33"/>
                      <a:pt x="4051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8" name="Google Shape;3937;p64">
                <a:extLst>
                  <a:ext uri="{FF2B5EF4-FFF2-40B4-BE49-F238E27FC236}">
                    <a16:creationId xmlns:a16="http://schemas.microsoft.com/office/drawing/2014/main" id="{0620BCC4-EF1E-69EB-1003-E427D4352FF7}"/>
                  </a:ext>
                </a:extLst>
              </p:cNvPr>
              <p:cNvSpPr/>
              <p:nvPr/>
            </p:nvSpPr>
            <p:spPr>
              <a:xfrm>
                <a:off x="4586250" y="3341675"/>
                <a:ext cx="104500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2" extrusionOk="0">
                    <a:moveTo>
                      <a:pt x="1" y="0"/>
                    </a:moveTo>
                    <a:lnTo>
                      <a:pt x="4180" y="8261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29" name="Google Shape;3938;p64">
                <a:extLst>
                  <a:ext uri="{FF2B5EF4-FFF2-40B4-BE49-F238E27FC236}">
                    <a16:creationId xmlns:a16="http://schemas.microsoft.com/office/drawing/2014/main" id="{0B820159-ECE2-A067-51A6-FEA2F475BABA}"/>
                  </a:ext>
                </a:extLst>
              </p:cNvPr>
              <p:cNvSpPr/>
              <p:nvPr/>
            </p:nvSpPr>
            <p:spPr>
              <a:xfrm>
                <a:off x="4580625" y="3336050"/>
                <a:ext cx="115750" cy="2178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712" extrusionOk="0">
                    <a:moveTo>
                      <a:pt x="3794" y="450"/>
                    </a:moveTo>
                    <a:lnTo>
                      <a:pt x="4131" y="7475"/>
                    </a:lnTo>
                    <a:lnTo>
                      <a:pt x="547" y="450"/>
                    </a:lnTo>
                    <a:close/>
                    <a:moveTo>
                      <a:pt x="226" y="0"/>
                    </a:moveTo>
                    <a:cubicBezTo>
                      <a:pt x="130" y="0"/>
                      <a:pt x="65" y="64"/>
                      <a:pt x="33" y="129"/>
                    </a:cubicBezTo>
                    <a:cubicBezTo>
                      <a:pt x="1" y="193"/>
                      <a:pt x="1" y="257"/>
                      <a:pt x="33" y="322"/>
                    </a:cubicBezTo>
                    <a:lnTo>
                      <a:pt x="4212" y="8583"/>
                    </a:lnTo>
                    <a:cubicBezTo>
                      <a:pt x="4244" y="8679"/>
                      <a:pt x="4340" y="8711"/>
                      <a:pt x="4437" y="8711"/>
                    </a:cubicBezTo>
                    <a:cubicBezTo>
                      <a:pt x="4533" y="8679"/>
                      <a:pt x="4630" y="8583"/>
                      <a:pt x="4598" y="8486"/>
                    </a:cubicBezTo>
                    <a:lnTo>
                      <a:pt x="4593" y="8392"/>
                    </a:lnTo>
                    <a:lnTo>
                      <a:pt x="4593" y="8392"/>
                    </a:lnTo>
                    <a:lnTo>
                      <a:pt x="4598" y="8390"/>
                    </a:lnTo>
                    <a:lnTo>
                      <a:pt x="4593" y="8380"/>
                    </a:lnTo>
                    <a:lnTo>
                      <a:pt x="4212" y="225"/>
                    </a:lnTo>
                    <a:cubicBezTo>
                      <a:pt x="4212" y="96"/>
                      <a:pt x="4115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0" name="Google Shape;3939;p64">
                <a:extLst>
                  <a:ext uri="{FF2B5EF4-FFF2-40B4-BE49-F238E27FC236}">
                    <a16:creationId xmlns:a16="http://schemas.microsoft.com/office/drawing/2014/main" id="{73E2C4BE-30C5-3C13-780E-2A84766A730F}"/>
                  </a:ext>
                </a:extLst>
              </p:cNvPr>
              <p:cNvSpPr/>
              <p:nvPr/>
            </p:nvSpPr>
            <p:spPr>
              <a:xfrm>
                <a:off x="4361250" y="3304700"/>
                <a:ext cx="3295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41" extrusionOk="0">
                    <a:moveTo>
                      <a:pt x="1" y="0"/>
                    </a:moveTo>
                    <a:lnTo>
                      <a:pt x="2411" y="9740"/>
                    </a:lnTo>
                    <a:lnTo>
                      <a:pt x="13180" y="9740"/>
                    </a:lnTo>
                    <a:lnTo>
                      <a:pt x="11476" y="1093"/>
                    </a:lnTo>
                    <a:lnTo>
                      <a:pt x="6108" y="1093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1" name="Google Shape;3940;p64">
                <a:extLst>
                  <a:ext uri="{FF2B5EF4-FFF2-40B4-BE49-F238E27FC236}">
                    <a16:creationId xmlns:a16="http://schemas.microsoft.com/office/drawing/2014/main" id="{EA0EE6B4-CFF3-11D0-99B1-8CE49A974562}"/>
                  </a:ext>
                </a:extLst>
              </p:cNvPr>
              <p:cNvSpPr/>
              <p:nvPr/>
            </p:nvSpPr>
            <p:spPr>
              <a:xfrm>
                <a:off x="4355625" y="3299075"/>
                <a:ext cx="3407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91" extrusionOk="0">
                    <a:moveTo>
                      <a:pt x="5272" y="418"/>
                    </a:moveTo>
                    <a:lnTo>
                      <a:pt x="6172" y="1479"/>
                    </a:lnTo>
                    <a:cubicBezTo>
                      <a:pt x="6204" y="1511"/>
                      <a:pt x="6269" y="1543"/>
                      <a:pt x="6333" y="1543"/>
                    </a:cubicBezTo>
                    <a:lnTo>
                      <a:pt x="11508" y="1543"/>
                    </a:lnTo>
                    <a:lnTo>
                      <a:pt x="13148" y="9772"/>
                    </a:lnTo>
                    <a:lnTo>
                      <a:pt x="2797" y="9772"/>
                    </a:lnTo>
                    <a:lnTo>
                      <a:pt x="515" y="418"/>
                    </a:lnTo>
                    <a:close/>
                    <a:moveTo>
                      <a:pt x="226" y="0"/>
                    </a:moveTo>
                    <a:cubicBezTo>
                      <a:pt x="161" y="0"/>
                      <a:pt x="97" y="33"/>
                      <a:pt x="65" y="97"/>
                    </a:cubicBezTo>
                    <a:cubicBezTo>
                      <a:pt x="33" y="129"/>
                      <a:pt x="1" y="193"/>
                      <a:pt x="33" y="258"/>
                    </a:cubicBezTo>
                    <a:lnTo>
                      <a:pt x="2444" y="10029"/>
                    </a:lnTo>
                    <a:cubicBezTo>
                      <a:pt x="2444" y="10126"/>
                      <a:pt x="2540" y="10190"/>
                      <a:pt x="2636" y="10190"/>
                    </a:cubicBezTo>
                    <a:lnTo>
                      <a:pt x="13405" y="10190"/>
                    </a:lnTo>
                    <a:cubicBezTo>
                      <a:pt x="13469" y="10190"/>
                      <a:pt x="13533" y="10158"/>
                      <a:pt x="13565" y="10094"/>
                    </a:cubicBezTo>
                    <a:cubicBezTo>
                      <a:pt x="13598" y="10062"/>
                      <a:pt x="13630" y="9997"/>
                      <a:pt x="13598" y="9933"/>
                    </a:cubicBezTo>
                    <a:lnTo>
                      <a:pt x="11894" y="1286"/>
                    </a:lnTo>
                    <a:cubicBezTo>
                      <a:pt x="11894" y="1190"/>
                      <a:pt x="11798" y="1125"/>
                      <a:pt x="11701" y="1125"/>
                    </a:cubicBezTo>
                    <a:lnTo>
                      <a:pt x="6439" y="1125"/>
                    </a:lnTo>
                    <a:lnTo>
                      <a:pt x="5529" y="65"/>
                    </a:lnTo>
                    <a:cubicBezTo>
                      <a:pt x="5465" y="33"/>
                      <a:pt x="5433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2" name="Google Shape;3941;p64">
                <a:extLst>
                  <a:ext uri="{FF2B5EF4-FFF2-40B4-BE49-F238E27FC236}">
                    <a16:creationId xmlns:a16="http://schemas.microsoft.com/office/drawing/2014/main" id="{C603311A-9CF7-2F9D-A0F6-5B0FE6871C14}"/>
                  </a:ext>
                </a:extLst>
              </p:cNvPr>
              <p:cNvSpPr/>
              <p:nvPr/>
            </p:nvSpPr>
            <p:spPr>
              <a:xfrm>
                <a:off x="4591075" y="249385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1"/>
                    </a:moveTo>
                    <a:lnTo>
                      <a:pt x="3987" y="7972"/>
                    </a:lnTo>
                    <a:lnTo>
                      <a:pt x="5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3" name="Google Shape;3942;p64">
                <a:extLst>
                  <a:ext uri="{FF2B5EF4-FFF2-40B4-BE49-F238E27FC236}">
                    <a16:creationId xmlns:a16="http://schemas.microsoft.com/office/drawing/2014/main" id="{206BD27A-7BD3-1C37-0C54-E11C3391907B}"/>
                  </a:ext>
                </a:extLst>
              </p:cNvPr>
              <p:cNvSpPr/>
              <p:nvPr/>
            </p:nvSpPr>
            <p:spPr>
              <a:xfrm>
                <a:off x="4585450" y="2489025"/>
                <a:ext cx="15995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1" extrusionOk="0">
                    <a:moveTo>
                      <a:pt x="5883" y="419"/>
                    </a:moveTo>
                    <a:lnTo>
                      <a:pt x="4135" y="7530"/>
                    </a:lnTo>
                    <a:lnTo>
                      <a:pt x="579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65" y="33"/>
                      <a:pt x="33" y="97"/>
                    </a:cubicBezTo>
                    <a:cubicBezTo>
                      <a:pt x="1" y="161"/>
                      <a:pt x="1" y="226"/>
                      <a:pt x="33" y="290"/>
                    </a:cubicBezTo>
                    <a:lnTo>
                      <a:pt x="4019" y="8262"/>
                    </a:lnTo>
                    <a:cubicBezTo>
                      <a:pt x="4051" y="8358"/>
                      <a:pt x="4147" y="8390"/>
                      <a:pt x="4244" y="8390"/>
                    </a:cubicBezTo>
                    <a:cubicBezTo>
                      <a:pt x="4308" y="8390"/>
                      <a:pt x="4405" y="8326"/>
                      <a:pt x="4405" y="8230"/>
                    </a:cubicBezTo>
                    <a:lnTo>
                      <a:pt x="6365" y="258"/>
                    </a:lnTo>
                    <a:cubicBezTo>
                      <a:pt x="6398" y="194"/>
                      <a:pt x="6365" y="129"/>
                      <a:pt x="6333" y="65"/>
                    </a:cubicBezTo>
                    <a:cubicBezTo>
                      <a:pt x="6301" y="33"/>
                      <a:pt x="6237" y="1"/>
                      <a:pt x="6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4" name="Google Shape;3943;p64">
                <a:extLst>
                  <a:ext uri="{FF2B5EF4-FFF2-40B4-BE49-F238E27FC236}">
                    <a16:creationId xmlns:a16="http://schemas.microsoft.com/office/drawing/2014/main" id="{C0544AF9-7B3D-5125-ADF1-AF5B8D859DF4}"/>
                  </a:ext>
                </a:extLst>
              </p:cNvPr>
              <p:cNvSpPr/>
              <p:nvPr/>
            </p:nvSpPr>
            <p:spPr>
              <a:xfrm>
                <a:off x="4607150" y="2501900"/>
                <a:ext cx="94050" cy="191275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51" extrusionOk="0">
                    <a:moveTo>
                      <a:pt x="1" y="0"/>
                    </a:moveTo>
                    <a:lnTo>
                      <a:pt x="3344" y="7650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5" name="Google Shape;3944;p64">
                <a:extLst>
                  <a:ext uri="{FF2B5EF4-FFF2-40B4-BE49-F238E27FC236}">
                    <a16:creationId xmlns:a16="http://schemas.microsoft.com/office/drawing/2014/main" id="{4DF3C2C2-EA76-963B-53B3-591E15BA51EA}"/>
                  </a:ext>
                </a:extLst>
              </p:cNvPr>
              <p:cNvSpPr/>
              <p:nvPr/>
            </p:nvSpPr>
            <p:spPr>
              <a:xfrm>
                <a:off x="4601525" y="2496275"/>
                <a:ext cx="105300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101" extrusionOk="0">
                    <a:moveTo>
                      <a:pt x="3762" y="418"/>
                    </a:moveTo>
                    <a:lnTo>
                      <a:pt x="3395" y="6967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29" y="0"/>
                      <a:pt x="65" y="32"/>
                      <a:pt x="33" y="96"/>
                    </a:cubicBezTo>
                    <a:cubicBezTo>
                      <a:pt x="1" y="161"/>
                      <a:pt x="1" y="225"/>
                      <a:pt x="33" y="321"/>
                    </a:cubicBezTo>
                    <a:lnTo>
                      <a:pt x="3376" y="7972"/>
                    </a:lnTo>
                    <a:cubicBezTo>
                      <a:pt x="3408" y="8068"/>
                      <a:pt x="3504" y="8100"/>
                      <a:pt x="3601" y="8100"/>
                    </a:cubicBezTo>
                    <a:cubicBezTo>
                      <a:pt x="3697" y="8068"/>
                      <a:pt x="3762" y="8004"/>
                      <a:pt x="3762" y="7908"/>
                    </a:cubicBezTo>
                    <a:lnTo>
                      <a:pt x="4212" y="225"/>
                    </a:lnTo>
                    <a:cubicBezTo>
                      <a:pt x="4212" y="161"/>
                      <a:pt x="4179" y="129"/>
                      <a:pt x="4147" y="64"/>
                    </a:cubicBezTo>
                    <a:cubicBezTo>
                      <a:pt x="4115" y="32"/>
                      <a:pt x="4051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6" name="Google Shape;3945;p64">
                <a:extLst>
                  <a:ext uri="{FF2B5EF4-FFF2-40B4-BE49-F238E27FC236}">
                    <a16:creationId xmlns:a16="http://schemas.microsoft.com/office/drawing/2014/main" id="{5FDACBE0-5F0D-DF5F-61AB-8B32731F8B79}"/>
                  </a:ext>
                </a:extLst>
              </p:cNvPr>
              <p:cNvSpPr/>
              <p:nvPr/>
            </p:nvSpPr>
            <p:spPr>
              <a:xfrm>
                <a:off x="4586250" y="2486625"/>
                <a:ext cx="104500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2" extrusionOk="0">
                    <a:moveTo>
                      <a:pt x="1" y="0"/>
                    </a:moveTo>
                    <a:lnTo>
                      <a:pt x="4180" y="8261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7" name="Google Shape;3946;p64">
                <a:extLst>
                  <a:ext uri="{FF2B5EF4-FFF2-40B4-BE49-F238E27FC236}">
                    <a16:creationId xmlns:a16="http://schemas.microsoft.com/office/drawing/2014/main" id="{D7101612-5CE2-1A15-8AD9-3A357D516046}"/>
                  </a:ext>
                </a:extLst>
              </p:cNvPr>
              <p:cNvSpPr/>
              <p:nvPr/>
            </p:nvSpPr>
            <p:spPr>
              <a:xfrm>
                <a:off x="4580625" y="2481800"/>
                <a:ext cx="115750" cy="2172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688" extrusionOk="0">
                    <a:moveTo>
                      <a:pt x="3794" y="418"/>
                    </a:moveTo>
                    <a:lnTo>
                      <a:pt x="4130" y="7441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30" y="0"/>
                      <a:pt x="65" y="33"/>
                      <a:pt x="33" y="97"/>
                    </a:cubicBezTo>
                    <a:cubicBezTo>
                      <a:pt x="1" y="161"/>
                      <a:pt x="1" y="225"/>
                      <a:pt x="33" y="290"/>
                    </a:cubicBezTo>
                    <a:lnTo>
                      <a:pt x="4212" y="8551"/>
                    </a:lnTo>
                    <a:cubicBezTo>
                      <a:pt x="4238" y="8630"/>
                      <a:pt x="4308" y="8688"/>
                      <a:pt x="4386" y="8688"/>
                    </a:cubicBezTo>
                    <a:cubicBezTo>
                      <a:pt x="4403" y="8688"/>
                      <a:pt x="4420" y="8685"/>
                      <a:pt x="4437" y="8679"/>
                    </a:cubicBezTo>
                    <a:cubicBezTo>
                      <a:pt x="4533" y="8647"/>
                      <a:pt x="4630" y="8551"/>
                      <a:pt x="4598" y="8454"/>
                    </a:cubicBezTo>
                    <a:lnTo>
                      <a:pt x="4593" y="8360"/>
                    </a:lnTo>
                    <a:lnTo>
                      <a:pt x="4598" y="8358"/>
                    </a:lnTo>
                    <a:lnTo>
                      <a:pt x="4593" y="8348"/>
                    </a:lnTo>
                    <a:lnTo>
                      <a:pt x="4212" y="193"/>
                    </a:lnTo>
                    <a:cubicBezTo>
                      <a:pt x="4212" y="65"/>
                      <a:pt x="4115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8" name="Google Shape;3947;p64">
                <a:extLst>
                  <a:ext uri="{FF2B5EF4-FFF2-40B4-BE49-F238E27FC236}">
                    <a16:creationId xmlns:a16="http://schemas.microsoft.com/office/drawing/2014/main" id="{A0BA1A4C-77C9-3447-95F4-334EFAB3EEF3}"/>
                  </a:ext>
                </a:extLst>
              </p:cNvPr>
              <p:cNvSpPr/>
              <p:nvPr/>
            </p:nvSpPr>
            <p:spPr>
              <a:xfrm>
                <a:off x="4361250" y="2449650"/>
                <a:ext cx="3295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41" extrusionOk="0">
                    <a:moveTo>
                      <a:pt x="1" y="1"/>
                    </a:moveTo>
                    <a:lnTo>
                      <a:pt x="2411" y="9740"/>
                    </a:lnTo>
                    <a:lnTo>
                      <a:pt x="13180" y="9740"/>
                    </a:lnTo>
                    <a:lnTo>
                      <a:pt x="11476" y="1094"/>
                    </a:lnTo>
                    <a:lnTo>
                      <a:pt x="6108" y="1094"/>
                    </a:lnTo>
                    <a:lnTo>
                      <a:pt x="5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39" name="Google Shape;3948;p64">
                <a:extLst>
                  <a:ext uri="{FF2B5EF4-FFF2-40B4-BE49-F238E27FC236}">
                    <a16:creationId xmlns:a16="http://schemas.microsoft.com/office/drawing/2014/main" id="{A070D127-8AFC-BC6B-0FEC-5A9DAA9C35B0}"/>
                  </a:ext>
                </a:extLst>
              </p:cNvPr>
              <p:cNvSpPr/>
              <p:nvPr/>
            </p:nvSpPr>
            <p:spPr>
              <a:xfrm>
                <a:off x="4355625" y="2444025"/>
                <a:ext cx="3407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91" extrusionOk="0">
                    <a:moveTo>
                      <a:pt x="5272" y="451"/>
                    </a:moveTo>
                    <a:lnTo>
                      <a:pt x="6172" y="1479"/>
                    </a:lnTo>
                    <a:cubicBezTo>
                      <a:pt x="6204" y="1511"/>
                      <a:pt x="6269" y="1544"/>
                      <a:pt x="6333" y="1544"/>
                    </a:cubicBezTo>
                    <a:lnTo>
                      <a:pt x="11508" y="1544"/>
                    </a:lnTo>
                    <a:lnTo>
                      <a:pt x="13148" y="9773"/>
                    </a:lnTo>
                    <a:lnTo>
                      <a:pt x="2797" y="9773"/>
                    </a:lnTo>
                    <a:lnTo>
                      <a:pt x="515" y="451"/>
                    </a:lnTo>
                    <a:close/>
                    <a:moveTo>
                      <a:pt x="226" y="1"/>
                    </a:moveTo>
                    <a:cubicBezTo>
                      <a:pt x="161" y="1"/>
                      <a:pt x="97" y="33"/>
                      <a:pt x="65" y="97"/>
                    </a:cubicBezTo>
                    <a:cubicBezTo>
                      <a:pt x="33" y="161"/>
                      <a:pt x="1" y="226"/>
                      <a:pt x="33" y="290"/>
                    </a:cubicBezTo>
                    <a:lnTo>
                      <a:pt x="2444" y="10030"/>
                    </a:lnTo>
                    <a:cubicBezTo>
                      <a:pt x="2444" y="10126"/>
                      <a:pt x="2540" y="10190"/>
                      <a:pt x="2636" y="10190"/>
                    </a:cubicBezTo>
                    <a:lnTo>
                      <a:pt x="13405" y="10190"/>
                    </a:lnTo>
                    <a:cubicBezTo>
                      <a:pt x="13469" y="10190"/>
                      <a:pt x="13533" y="10158"/>
                      <a:pt x="13565" y="10126"/>
                    </a:cubicBezTo>
                    <a:cubicBezTo>
                      <a:pt x="13598" y="10062"/>
                      <a:pt x="13630" y="9998"/>
                      <a:pt x="13598" y="9933"/>
                    </a:cubicBezTo>
                    <a:lnTo>
                      <a:pt x="11894" y="1286"/>
                    </a:lnTo>
                    <a:cubicBezTo>
                      <a:pt x="11894" y="1190"/>
                      <a:pt x="11798" y="1126"/>
                      <a:pt x="11701" y="1126"/>
                    </a:cubicBezTo>
                    <a:lnTo>
                      <a:pt x="6437" y="1126"/>
                    </a:lnTo>
                    <a:lnTo>
                      <a:pt x="5529" y="97"/>
                    </a:lnTo>
                    <a:cubicBezTo>
                      <a:pt x="5465" y="33"/>
                      <a:pt x="5433" y="1"/>
                      <a:pt x="5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0" name="Google Shape;3949;p64">
                <a:extLst>
                  <a:ext uri="{FF2B5EF4-FFF2-40B4-BE49-F238E27FC236}">
                    <a16:creationId xmlns:a16="http://schemas.microsoft.com/office/drawing/2014/main" id="{DA6A488E-2333-E3E7-4E2D-F5E93710F5C3}"/>
                  </a:ext>
                </a:extLst>
              </p:cNvPr>
              <p:cNvSpPr/>
              <p:nvPr/>
            </p:nvSpPr>
            <p:spPr>
              <a:xfrm>
                <a:off x="4591075" y="369285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0"/>
                    </a:moveTo>
                    <a:lnTo>
                      <a:pt x="3987" y="7972"/>
                    </a:lnTo>
                    <a:lnTo>
                      <a:pt x="5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1" name="Google Shape;3950;p64">
                <a:extLst>
                  <a:ext uri="{FF2B5EF4-FFF2-40B4-BE49-F238E27FC236}">
                    <a16:creationId xmlns:a16="http://schemas.microsoft.com/office/drawing/2014/main" id="{B61AACBD-6D5F-4094-54C1-809573644206}"/>
                  </a:ext>
                </a:extLst>
              </p:cNvPr>
              <p:cNvSpPr/>
              <p:nvPr/>
            </p:nvSpPr>
            <p:spPr>
              <a:xfrm>
                <a:off x="4585450" y="3687225"/>
                <a:ext cx="159950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9" extrusionOk="0">
                    <a:moveTo>
                      <a:pt x="5883" y="418"/>
                    </a:moveTo>
                    <a:lnTo>
                      <a:pt x="4130" y="7549"/>
                    </a:lnTo>
                    <a:lnTo>
                      <a:pt x="579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65" y="32"/>
                      <a:pt x="33" y="97"/>
                    </a:cubicBezTo>
                    <a:cubicBezTo>
                      <a:pt x="1" y="161"/>
                      <a:pt x="1" y="257"/>
                      <a:pt x="33" y="322"/>
                    </a:cubicBezTo>
                    <a:lnTo>
                      <a:pt x="4019" y="8293"/>
                    </a:lnTo>
                    <a:cubicBezTo>
                      <a:pt x="4045" y="8346"/>
                      <a:pt x="4114" y="8398"/>
                      <a:pt x="4191" y="8398"/>
                    </a:cubicBezTo>
                    <a:cubicBezTo>
                      <a:pt x="4209" y="8398"/>
                      <a:pt x="4226" y="8396"/>
                      <a:pt x="4244" y="8390"/>
                    </a:cubicBezTo>
                    <a:cubicBezTo>
                      <a:pt x="4308" y="8390"/>
                      <a:pt x="4405" y="8326"/>
                      <a:pt x="4405" y="8229"/>
                    </a:cubicBezTo>
                    <a:lnTo>
                      <a:pt x="6365" y="257"/>
                    </a:lnTo>
                    <a:cubicBezTo>
                      <a:pt x="6398" y="193"/>
                      <a:pt x="6365" y="129"/>
                      <a:pt x="6333" y="97"/>
                    </a:cubicBezTo>
                    <a:cubicBezTo>
                      <a:pt x="6301" y="32"/>
                      <a:pt x="6237" y="0"/>
                      <a:pt x="6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2" name="Google Shape;3951;p64">
                <a:extLst>
                  <a:ext uri="{FF2B5EF4-FFF2-40B4-BE49-F238E27FC236}">
                    <a16:creationId xmlns:a16="http://schemas.microsoft.com/office/drawing/2014/main" id="{DA5FA1E8-6F6C-2DA0-D3C2-BF9897A8A127}"/>
                  </a:ext>
                </a:extLst>
              </p:cNvPr>
              <p:cNvSpPr/>
              <p:nvPr/>
            </p:nvSpPr>
            <p:spPr>
              <a:xfrm>
                <a:off x="4607150" y="3700075"/>
                <a:ext cx="9405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84" extrusionOk="0">
                    <a:moveTo>
                      <a:pt x="1" y="1"/>
                    </a:moveTo>
                    <a:lnTo>
                      <a:pt x="3344" y="7683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3" name="Google Shape;3952;p64">
                <a:extLst>
                  <a:ext uri="{FF2B5EF4-FFF2-40B4-BE49-F238E27FC236}">
                    <a16:creationId xmlns:a16="http://schemas.microsoft.com/office/drawing/2014/main" id="{DF655A2F-3C88-A62D-0DAA-E1D570A8DBDA}"/>
                  </a:ext>
                </a:extLst>
              </p:cNvPr>
              <p:cNvSpPr/>
              <p:nvPr/>
            </p:nvSpPr>
            <p:spPr>
              <a:xfrm>
                <a:off x="4601525" y="3695250"/>
                <a:ext cx="105300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078" extrusionOk="0">
                    <a:moveTo>
                      <a:pt x="3762" y="419"/>
                    </a:moveTo>
                    <a:lnTo>
                      <a:pt x="3395" y="6939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29" y="1"/>
                      <a:pt x="65" y="33"/>
                      <a:pt x="33" y="97"/>
                    </a:cubicBezTo>
                    <a:cubicBezTo>
                      <a:pt x="1" y="129"/>
                      <a:pt x="1" y="226"/>
                      <a:pt x="33" y="290"/>
                    </a:cubicBezTo>
                    <a:lnTo>
                      <a:pt x="3376" y="7940"/>
                    </a:lnTo>
                    <a:cubicBezTo>
                      <a:pt x="3402" y="8020"/>
                      <a:pt x="3472" y="8077"/>
                      <a:pt x="3550" y="8077"/>
                    </a:cubicBezTo>
                    <a:cubicBezTo>
                      <a:pt x="3567" y="8077"/>
                      <a:pt x="3584" y="8075"/>
                      <a:pt x="3601" y="8069"/>
                    </a:cubicBezTo>
                    <a:cubicBezTo>
                      <a:pt x="3697" y="8069"/>
                      <a:pt x="3762" y="7972"/>
                      <a:pt x="3762" y="7876"/>
                    </a:cubicBezTo>
                    <a:lnTo>
                      <a:pt x="4212" y="226"/>
                    </a:lnTo>
                    <a:cubicBezTo>
                      <a:pt x="4212" y="161"/>
                      <a:pt x="4179" y="97"/>
                      <a:pt x="4147" y="65"/>
                    </a:cubicBezTo>
                    <a:cubicBezTo>
                      <a:pt x="4115" y="1"/>
                      <a:pt x="4051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4" name="Google Shape;3953;p64">
                <a:extLst>
                  <a:ext uri="{FF2B5EF4-FFF2-40B4-BE49-F238E27FC236}">
                    <a16:creationId xmlns:a16="http://schemas.microsoft.com/office/drawing/2014/main" id="{49772E4C-8238-3C8D-5A9F-B9B2F0E767BC}"/>
                  </a:ext>
                </a:extLst>
              </p:cNvPr>
              <p:cNvSpPr/>
              <p:nvPr/>
            </p:nvSpPr>
            <p:spPr>
              <a:xfrm>
                <a:off x="4586250" y="3685600"/>
                <a:ext cx="104500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3" extrusionOk="0">
                    <a:moveTo>
                      <a:pt x="1" y="1"/>
                    </a:moveTo>
                    <a:lnTo>
                      <a:pt x="4180" y="8262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5" name="Google Shape;3954;p64">
                <a:extLst>
                  <a:ext uri="{FF2B5EF4-FFF2-40B4-BE49-F238E27FC236}">
                    <a16:creationId xmlns:a16="http://schemas.microsoft.com/office/drawing/2014/main" id="{57DCAD5B-0CC8-7D11-18D0-240CE4A975FF}"/>
                  </a:ext>
                </a:extLst>
              </p:cNvPr>
              <p:cNvSpPr/>
              <p:nvPr/>
            </p:nvSpPr>
            <p:spPr>
              <a:xfrm>
                <a:off x="4580625" y="3679975"/>
                <a:ext cx="115750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692" extrusionOk="0">
                    <a:moveTo>
                      <a:pt x="3794" y="419"/>
                    </a:moveTo>
                    <a:lnTo>
                      <a:pt x="4131" y="7473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30" y="1"/>
                      <a:pt x="65" y="33"/>
                      <a:pt x="33" y="97"/>
                    </a:cubicBezTo>
                    <a:cubicBezTo>
                      <a:pt x="1" y="162"/>
                      <a:pt x="1" y="258"/>
                      <a:pt x="33" y="322"/>
                    </a:cubicBezTo>
                    <a:lnTo>
                      <a:pt x="4212" y="8583"/>
                    </a:lnTo>
                    <a:cubicBezTo>
                      <a:pt x="4236" y="8656"/>
                      <a:pt x="4296" y="8692"/>
                      <a:pt x="4366" y="8692"/>
                    </a:cubicBezTo>
                    <a:cubicBezTo>
                      <a:pt x="4389" y="8692"/>
                      <a:pt x="4413" y="8688"/>
                      <a:pt x="4437" y="8680"/>
                    </a:cubicBezTo>
                    <a:cubicBezTo>
                      <a:pt x="4533" y="8648"/>
                      <a:pt x="4630" y="8583"/>
                      <a:pt x="4598" y="8455"/>
                    </a:cubicBezTo>
                    <a:lnTo>
                      <a:pt x="4595" y="8392"/>
                    </a:lnTo>
                    <a:lnTo>
                      <a:pt x="4595" y="8392"/>
                    </a:lnTo>
                    <a:lnTo>
                      <a:pt x="4598" y="8391"/>
                    </a:lnTo>
                    <a:lnTo>
                      <a:pt x="4594" y="8384"/>
                    </a:lnTo>
                    <a:lnTo>
                      <a:pt x="4594" y="8384"/>
                    </a:lnTo>
                    <a:lnTo>
                      <a:pt x="4212" y="194"/>
                    </a:lnTo>
                    <a:cubicBezTo>
                      <a:pt x="4212" y="97"/>
                      <a:pt x="4115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6" name="Google Shape;3955;p64">
                <a:extLst>
                  <a:ext uri="{FF2B5EF4-FFF2-40B4-BE49-F238E27FC236}">
                    <a16:creationId xmlns:a16="http://schemas.microsoft.com/office/drawing/2014/main" id="{0C9ECC0E-4A78-5CC1-D760-404255B5E8CE}"/>
                  </a:ext>
                </a:extLst>
              </p:cNvPr>
              <p:cNvSpPr/>
              <p:nvPr/>
            </p:nvSpPr>
            <p:spPr>
              <a:xfrm>
                <a:off x="4361250" y="3647850"/>
                <a:ext cx="3295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73" extrusionOk="0">
                    <a:moveTo>
                      <a:pt x="1" y="0"/>
                    </a:moveTo>
                    <a:lnTo>
                      <a:pt x="2411" y="9772"/>
                    </a:lnTo>
                    <a:lnTo>
                      <a:pt x="13180" y="9772"/>
                    </a:lnTo>
                    <a:lnTo>
                      <a:pt x="11476" y="1125"/>
                    </a:lnTo>
                    <a:lnTo>
                      <a:pt x="6108" y="1125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7" name="Google Shape;3956;p64">
                <a:extLst>
                  <a:ext uri="{FF2B5EF4-FFF2-40B4-BE49-F238E27FC236}">
                    <a16:creationId xmlns:a16="http://schemas.microsoft.com/office/drawing/2014/main" id="{05147AC9-BDDB-D4C0-F21E-2A1C7BCB6E43}"/>
                  </a:ext>
                </a:extLst>
              </p:cNvPr>
              <p:cNvSpPr/>
              <p:nvPr/>
            </p:nvSpPr>
            <p:spPr>
              <a:xfrm>
                <a:off x="4355625" y="3643025"/>
                <a:ext cx="340750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58" extrusionOk="0">
                    <a:moveTo>
                      <a:pt x="5272" y="418"/>
                    </a:moveTo>
                    <a:lnTo>
                      <a:pt x="6172" y="1447"/>
                    </a:lnTo>
                    <a:cubicBezTo>
                      <a:pt x="6204" y="1511"/>
                      <a:pt x="6269" y="1511"/>
                      <a:pt x="6333" y="1511"/>
                    </a:cubicBezTo>
                    <a:lnTo>
                      <a:pt x="11508" y="1511"/>
                    </a:lnTo>
                    <a:lnTo>
                      <a:pt x="13148" y="9740"/>
                    </a:lnTo>
                    <a:lnTo>
                      <a:pt x="2797" y="9740"/>
                    </a:lnTo>
                    <a:lnTo>
                      <a:pt x="515" y="418"/>
                    </a:lnTo>
                    <a:close/>
                    <a:moveTo>
                      <a:pt x="226" y="0"/>
                    </a:moveTo>
                    <a:cubicBezTo>
                      <a:pt x="161" y="0"/>
                      <a:pt x="97" y="32"/>
                      <a:pt x="65" y="65"/>
                    </a:cubicBezTo>
                    <a:cubicBezTo>
                      <a:pt x="33" y="129"/>
                      <a:pt x="1" y="193"/>
                      <a:pt x="33" y="257"/>
                    </a:cubicBezTo>
                    <a:lnTo>
                      <a:pt x="2444" y="9997"/>
                    </a:lnTo>
                    <a:cubicBezTo>
                      <a:pt x="2444" y="10094"/>
                      <a:pt x="2540" y="10158"/>
                      <a:pt x="2636" y="10158"/>
                    </a:cubicBezTo>
                    <a:lnTo>
                      <a:pt x="13405" y="10158"/>
                    </a:lnTo>
                    <a:cubicBezTo>
                      <a:pt x="13469" y="10158"/>
                      <a:pt x="13533" y="10126"/>
                      <a:pt x="13565" y="10094"/>
                    </a:cubicBezTo>
                    <a:cubicBezTo>
                      <a:pt x="13598" y="10029"/>
                      <a:pt x="13630" y="9965"/>
                      <a:pt x="13598" y="9901"/>
                    </a:cubicBezTo>
                    <a:lnTo>
                      <a:pt x="11894" y="1286"/>
                    </a:lnTo>
                    <a:cubicBezTo>
                      <a:pt x="11894" y="1157"/>
                      <a:pt x="11798" y="1093"/>
                      <a:pt x="11701" y="1093"/>
                    </a:cubicBezTo>
                    <a:lnTo>
                      <a:pt x="6437" y="1093"/>
                    </a:lnTo>
                    <a:lnTo>
                      <a:pt x="5529" y="65"/>
                    </a:lnTo>
                    <a:cubicBezTo>
                      <a:pt x="5465" y="32"/>
                      <a:pt x="5433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Google Shape;3957;p64">
                <a:extLst>
                  <a:ext uri="{FF2B5EF4-FFF2-40B4-BE49-F238E27FC236}">
                    <a16:creationId xmlns:a16="http://schemas.microsoft.com/office/drawing/2014/main" id="{5770DECA-612A-9539-8288-E003D151CA91}"/>
                  </a:ext>
                </a:extLst>
              </p:cNvPr>
              <p:cNvSpPr/>
              <p:nvPr/>
            </p:nvSpPr>
            <p:spPr>
              <a:xfrm>
                <a:off x="3617100" y="2493050"/>
                <a:ext cx="253975" cy="908100"/>
              </a:xfrm>
              <a:custGeom>
                <a:avLst/>
                <a:gdLst/>
                <a:ahLst/>
                <a:cxnLst/>
                <a:rect l="l" t="t" r="r" b="b"/>
                <a:pathLst>
                  <a:path w="10159" h="36324" extrusionOk="0">
                    <a:moveTo>
                      <a:pt x="9741" y="0"/>
                    </a:moveTo>
                    <a:lnTo>
                      <a:pt x="9741" y="10544"/>
                    </a:lnTo>
                    <a:lnTo>
                      <a:pt x="1" y="10544"/>
                    </a:lnTo>
                    <a:lnTo>
                      <a:pt x="1" y="36324"/>
                    </a:lnTo>
                    <a:lnTo>
                      <a:pt x="419" y="36324"/>
                    </a:lnTo>
                    <a:lnTo>
                      <a:pt x="419" y="10962"/>
                    </a:lnTo>
                    <a:lnTo>
                      <a:pt x="10158" y="10962"/>
                    </a:lnTo>
                    <a:lnTo>
                      <a:pt x="101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49" name="Google Shape;3958;p64">
                <a:extLst>
                  <a:ext uri="{FF2B5EF4-FFF2-40B4-BE49-F238E27FC236}">
                    <a16:creationId xmlns:a16="http://schemas.microsoft.com/office/drawing/2014/main" id="{76371C64-3704-C347-A13D-5593D1A85B19}"/>
                  </a:ext>
                </a:extLst>
              </p:cNvPr>
              <p:cNvSpPr/>
              <p:nvPr/>
            </p:nvSpPr>
            <p:spPr>
              <a:xfrm>
                <a:off x="3711925" y="2493050"/>
                <a:ext cx="11275" cy="266025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0641" extrusionOk="0">
                    <a:moveTo>
                      <a:pt x="1" y="0"/>
                    </a:moveTo>
                    <a:lnTo>
                      <a:pt x="1" y="10640"/>
                    </a:lnTo>
                    <a:lnTo>
                      <a:pt x="451" y="10640"/>
                    </a:lnTo>
                    <a:lnTo>
                      <a:pt x="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Google Shape;3959;p64">
                <a:extLst>
                  <a:ext uri="{FF2B5EF4-FFF2-40B4-BE49-F238E27FC236}">
                    <a16:creationId xmlns:a16="http://schemas.microsoft.com/office/drawing/2014/main" id="{11F2F82A-ABC5-9E7B-527A-E00DBCA2578C}"/>
                  </a:ext>
                </a:extLst>
              </p:cNvPr>
              <p:cNvSpPr/>
              <p:nvPr/>
            </p:nvSpPr>
            <p:spPr>
              <a:xfrm>
                <a:off x="3850150" y="247697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1"/>
                    </a:moveTo>
                    <a:cubicBezTo>
                      <a:pt x="290" y="1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1"/>
                      <a:pt x="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1" name="Google Shape;3960;p64">
                <a:extLst>
                  <a:ext uri="{FF2B5EF4-FFF2-40B4-BE49-F238E27FC236}">
                    <a16:creationId xmlns:a16="http://schemas.microsoft.com/office/drawing/2014/main" id="{70465E94-4B35-D17F-9BC5-70224258DBF6}"/>
                  </a:ext>
                </a:extLst>
              </p:cNvPr>
              <p:cNvSpPr/>
              <p:nvPr/>
            </p:nvSpPr>
            <p:spPr>
              <a:xfrm>
                <a:off x="3844525" y="2472150"/>
                <a:ext cx="426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673" extrusionOk="0">
                    <a:moveTo>
                      <a:pt x="869" y="419"/>
                    </a:moveTo>
                    <a:cubicBezTo>
                      <a:pt x="1094" y="419"/>
                      <a:pt x="1254" y="611"/>
                      <a:pt x="1254" y="836"/>
                    </a:cubicBezTo>
                    <a:cubicBezTo>
                      <a:pt x="1254" y="1061"/>
                      <a:pt x="1094" y="1254"/>
                      <a:pt x="869" y="1254"/>
                    </a:cubicBezTo>
                    <a:cubicBezTo>
                      <a:pt x="611" y="1254"/>
                      <a:pt x="451" y="1061"/>
                      <a:pt x="451" y="836"/>
                    </a:cubicBezTo>
                    <a:cubicBezTo>
                      <a:pt x="451" y="611"/>
                      <a:pt x="611" y="419"/>
                      <a:pt x="869" y="419"/>
                    </a:cubicBezTo>
                    <a:close/>
                    <a:moveTo>
                      <a:pt x="869" y="1"/>
                    </a:moveTo>
                    <a:cubicBezTo>
                      <a:pt x="386" y="1"/>
                      <a:pt x="1" y="354"/>
                      <a:pt x="1" y="836"/>
                    </a:cubicBezTo>
                    <a:cubicBezTo>
                      <a:pt x="1" y="1286"/>
                      <a:pt x="386" y="1672"/>
                      <a:pt x="869" y="1672"/>
                    </a:cubicBezTo>
                    <a:cubicBezTo>
                      <a:pt x="1319" y="1672"/>
                      <a:pt x="1704" y="1286"/>
                      <a:pt x="1704" y="836"/>
                    </a:cubicBezTo>
                    <a:cubicBezTo>
                      <a:pt x="1704" y="354"/>
                      <a:pt x="1319" y="1"/>
                      <a:pt x="8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Google Shape;3961;p64">
                <a:extLst>
                  <a:ext uri="{FF2B5EF4-FFF2-40B4-BE49-F238E27FC236}">
                    <a16:creationId xmlns:a16="http://schemas.microsoft.com/office/drawing/2014/main" id="{004ECD9E-2FA9-312D-2043-015EDBE32D5A}"/>
                  </a:ext>
                </a:extLst>
              </p:cNvPr>
              <p:cNvSpPr/>
              <p:nvPr/>
            </p:nvSpPr>
            <p:spPr>
              <a:xfrm>
                <a:off x="3702300" y="2476975"/>
                <a:ext cx="31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643" y="1"/>
                    </a:moveTo>
                    <a:cubicBezTo>
                      <a:pt x="289" y="1"/>
                      <a:pt x="0" y="290"/>
                      <a:pt x="0" y="643"/>
                    </a:cubicBezTo>
                    <a:cubicBezTo>
                      <a:pt x="0" y="997"/>
                      <a:pt x="289" y="1254"/>
                      <a:pt x="643" y="1254"/>
                    </a:cubicBezTo>
                    <a:cubicBezTo>
                      <a:pt x="997" y="1254"/>
                      <a:pt x="1254" y="997"/>
                      <a:pt x="1254" y="643"/>
                    </a:cubicBezTo>
                    <a:cubicBezTo>
                      <a:pt x="1254" y="290"/>
                      <a:pt x="997" y="1"/>
                      <a:pt x="6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Google Shape;3962;p64">
                <a:extLst>
                  <a:ext uri="{FF2B5EF4-FFF2-40B4-BE49-F238E27FC236}">
                    <a16:creationId xmlns:a16="http://schemas.microsoft.com/office/drawing/2014/main" id="{FF5D2522-57D8-508F-A63D-8D9A13713C0D}"/>
                  </a:ext>
                </a:extLst>
              </p:cNvPr>
              <p:cNvSpPr/>
              <p:nvPr/>
            </p:nvSpPr>
            <p:spPr>
              <a:xfrm>
                <a:off x="3697475" y="2472150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9"/>
                    </a:moveTo>
                    <a:cubicBezTo>
                      <a:pt x="1061" y="419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0" y="354"/>
                      <a:pt x="0" y="836"/>
                    </a:cubicBezTo>
                    <a:cubicBezTo>
                      <a:pt x="0" y="1286"/>
                      <a:pt x="354" y="1672"/>
                      <a:pt x="836" y="1672"/>
                    </a:cubicBezTo>
                    <a:cubicBezTo>
                      <a:pt x="1286" y="1672"/>
                      <a:pt x="1672" y="1286"/>
                      <a:pt x="1672" y="836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Google Shape;3963;p64">
                <a:extLst>
                  <a:ext uri="{FF2B5EF4-FFF2-40B4-BE49-F238E27FC236}">
                    <a16:creationId xmlns:a16="http://schemas.microsoft.com/office/drawing/2014/main" id="{E67D69EF-FC77-63FF-7FD5-4C5AEFD65E6D}"/>
                  </a:ext>
                </a:extLst>
              </p:cNvPr>
              <p:cNvSpPr/>
              <p:nvPr/>
            </p:nvSpPr>
            <p:spPr>
              <a:xfrm>
                <a:off x="3163075" y="2504300"/>
                <a:ext cx="87625" cy="532825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21313" extrusionOk="0">
                    <a:moveTo>
                      <a:pt x="0" y="0"/>
                    </a:moveTo>
                    <a:lnTo>
                      <a:pt x="0" y="7779"/>
                    </a:lnTo>
                    <a:lnTo>
                      <a:pt x="3086" y="10865"/>
                    </a:lnTo>
                    <a:lnTo>
                      <a:pt x="3086" y="21312"/>
                    </a:lnTo>
                    <a:lnTo>
                      <a:pt x="3504" y="21312"/>
                    </a:lnTo>
                    <a:lnTo>
                      <a:pt x="3504" y="10672"/>
                    </a:lnTo>
                    <a:lnTo>
                      <a:pt x="450" y="7619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5" name="Google Shape;3964;p64">
                <a:extLst>
                  <a:ext uri="{FF2B5EF4-FFF2-40B4-BE49-F238E27FC236}">
                    <a16:creationId xmlns:a16="http://schemas.microsoft.com/office/drawing/2014/main" id="{CA91B68D-91FA-4AFD-D03D-ABBDBA654A86}"/>
                  </a:ext>
                </a:extLst>
              </p:cNvPr>
              <p:cNvSpPr/>
              <p:nvPr/>
            </p:nvSpPr>
            <p:spPr>
              <a:xfrm>
                <a:off x="3153425" y="2481000"/>
                <a:ext cx="313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4" extrusionOk="0">
                    <a:moveTo>
                      <a:pt x="611" y="0"/>
                    </a:moveTo>
                    <a:cubicBezTo>
                      <a:pt x="258" y="0"/>
                      <a:pt x="1" y="290"/>
                      <a:pt x="1" y="611"/>
                    </a:cubicBezTo>
                    <a:cubicBezTo>
                      <a:pt x="1" y="965"/>
                      <a:pt x="258" y="1254"/>
                      <a:pt x="611" y="1254"/>
                    </a:cubicBezTo>
                    <a:cubicBezTo>
                      <a:pt x="965" y="1254"/>
                      <a:pt x="1254" y="965"/>
                      <a:pt x="1254" y="611"/>
                    </a:cubicBezTo>
                    <a:cubicBezTo>
                      <a:pt x="1254" y="290"/>
                      <a:pt x="965" y="0"/>
                      <a:pt x="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Google Shape;3965;p64">
                <a:extLst>
                  <a:ext uri="{FF2B5EF4-FFF2-40B4-BE49-F238E27FC236}">
                    <a16:creationId xmlns:a16="http://schemas.microsoft.com/office/drawing/2014/main" id="{2A284360-E3F3-51BA-7833-A3B6E6C1B34C}"/>
                  </a:ext>
                </a:extLst>
              </p:cNvPr>
              <p:cNvSpPr/>
              <p:nvPr/>
            </p:nvSpPr>
            <p:spPr>
              <a:xfrm>
                <a:off x="3147800" y="2475375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36" y="418"/>
                    </a:moveTo>
                    <a:cubicBezTo>
                      <a:pt x="1061" y="418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8"/>
                      <a:pt x="836" y="418"/>
                    </a:cubicBezTo>
                    <a:close/>
                    <a:moveTo>
                      <a:pt x="836" y="0"/>
                    </a:moveTo>
                    <a:cubicBezTo>
                      <a:pt x="386" y="0"/>
                      <a:pt x="1" y="386"/>
                      <a:pt x="1" y="836"/>
                    </a:cubicBezTo>
                    <a:cubicBezTo>
                      <a:pt x="1" y="1318"/>
                      <a:pt x="386" y="1672"/>
                      <a:pt x="836" y="1672"/>
                    </a:cubicBezTo>
                    <a:cubicBezTo>
                      <a:pt x="1286" y="1672"/>
                      <a:pt x="1672" y="1318"/>
                      <a:pt x="1672" y="836"/>
                    </a:cubicBezTo>
                    <a:cubicBezTo>
                      <a:pt x="1672" y="386"/>
                      <a:pt x="128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Google Shape;3966;p64">
                <a:extLst>
                  <a:ext uri="{FF2B5EF4-FFF2-40B4-BE49-F238E27FC236}">
                    <a16:creationId xmlns:a16="http://schemas.microsoft.com/office/drawing/2014/main" id="{0973752D-3C3F-8EB3-7572-C06142EF325A}"/>
                  </a:ext>
                </a:extLst>
              </p:cNvPr>
              <p:cNvSpPr/>
              <p:nvPr/>
            </p:nvSpPr>
            <p:spPr>
              <a:xfrm>
                <a:off x="2753225" y="2987275"/>
                <a:ext cx="4886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545" h="6815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11219" y="418"/>
                    </a:lnTo>
                    <a:lnTo>
                      <a:pt x="11219" y="6815"/>
                    </a:lnTo>
                    <a:lnTo>
                      <a:pt x="19544" y="6815"/>
                    </a:lnTo>
                    <a:lnTo>
                      <a:pt x="19544" y="6365"/>
                    </a:lnTo>
                    <a:lnTo>
                      <a:pt x="11637" y="6365"/>
                    </a:lnTo>
                    <a:lnTo>
                      <a:pt x="116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Google Shape;3967;p64">
                <a:extLst>
                  <a:ext uri="{FF2B5EF4-FFF2-40B4-BE49-F238E27FC236}">
                    <a16:creationId xmlns:a16="http://schemas.microsoft.com/office/drawing/2014/main" id="{89135564-91B9-108F-E904-0306EFC5AC32}"/>
                  </a:ext>
                </a:extLst>
              </p:cNvPr>
              <p:cNvSpPr/>
              <p:nvPr/>
            </p:nvSpPr>
            <p:spPr>
              <a:xfrm>
                <a:off x="2737150" y="297682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Google Shape;3968;p64">
                <a:extLst>
                  <a:ext uri="{FF2B5EF4-FFF2-40B4-BE49-F238E27FC236}">
                    <a16:creationId xmlns:a16="http://schemas.microsoft.com/office/drawing/2014/main" id="{A201EBF1-9A42-A4DA-BC6C-FFF540589375}"/>
                  </a:ext>
                </a:extLst>
              </p:cNvPr>
              <p:cNvSpPr/>
              <p:nvPr/>
            </p:nvSpPr>
            <p:spPr>
              <a:xfrm>
                <a:off x="2732325" y="297200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7" y="418"/>
                    </a:moveTo>
                    <a:cubicBezTo>
                      <a:pt x="1062" y="418"/>
                      <a:pt x="1255" y="611"/>
                      <a:pt x="1255" y="836"/>
                    </a:cubicBezTo>
                    <a:cubicBezTo>
                      <a:pt x="1255" y="1061"/>
                      <a:pt x="1062" y="1254"/>
                      <a:pt x="837" y="1254"/>
                    </a:cubicBezTo>
                    <a:cubicBezTo>
                      <a:pt x="612" y="1254"/>
                      <a:pt x="419" y="1061"/>
                      <a:pt x="419" y="836"/>
                    </a:cubicBezTo>
                    <a:cubicBezTo>
                      <a:pt x="419" y="611"/>
                      <a:pt x="612" y="418"/>
                      <a:pt x="837" y="418"/>
                    </a:cubicBezTo>
                    <a:close/>
                    <a:moveTo>
                      <a:pt x="837" y="1"/>
                    </a:moveTo>
                    <a:cubicBezTo>
                      <a:pt x="354" y="1"/>
                      <a:pt x="1" y="354"/>
                      <a:pt x="1" y="836"/>
                    </a:cubicBezTo>
                    <a:cubicBezTo>
                      <a:pt x="1" y="1286"/>
                      <a:pt x="354" y="1672"/>
                      <a:pt x="837" y="1672"/>
                    </a:cubicBezTo>
                    <a:cubicBezTo>
                      <a:pt x="1287" y="1672"/>
                      <a:pt x="1672" y="1286"/>
                      <a:pt x="1672" y="836"/>
                    </a:cubicBezTo>
                    <a:cubicBezTo>
                      <a:pt x="1672" y="354"/>
                      <a:pt x="1287" y="1"/>
                      <a:pt x="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Google Shape;3969;p64">
                <a:extLst>
                  <a:ext uri="{FF2B5EF4-FFF2-40B4-BE49-F238E27FC236}">
                    <a16:creationId xmlns:a16="http://schemas.microsoft.com/office/drawing/2014/main" id="{166B0613-2A2A-5D34-3774-EBE0755D3947}"/>
                  </a:ext>
                </a:extLst>
              </p:cNvPr>
              <p:cNvSpPr/>
              <p:nvPr/>
            </p:nvSpPr>
            <p:spPr>
              <a:xfrm>
                <a:off x="2463125" y="3198625"/>
                <a:ext cx="129625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51850" h="7233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9033" y="418"/>
                    </a:lnTo>
                    <a:lnTo>
                      <a:pt x="9033" y="7233"/>
                    </a:lnTo>
                    <a:lnTo>
                      <a:pt x="51849" y="7233"/>
                    </a:lnTo>
                    <a:lnTo>
                      <a:pt x="51849" y="6815"/>
                    </a:lnTo>
                    <a:lnTo>
                      <a:pt x="9451" y="6815"/>
                    </a:lnTo>
                    <a:lnTo>
                      <a:pt x="9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1" name="Google Shape;3970;p64">
                <a:extLst>
                  <a:ext uri="{FF2B5EF4-FFF2-40B4-BE49-F238E27FC236}">
                    <a16:creationId xmlns:a16="http://schemas.microsoft.com/office/drawing/2014/main" id="{1460FB3A-1731-C516-0A0B-B851BD4116D0}"/>
                  </a:ext>
                </a:extLst>
              </p:cNvPr>
              <p:cNvSpPr/>
              <p:nvPr/>
            </p:nvSpPr>
            <p:spPr>
              <a:xfrm>
                <a:off x="2447850" y="318817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58"/>
                      <a:pt x="1" y="611"/>
                    </a:cubicBezTo>
                    <a:cubicBezTo>
                      <a:pt x="1" y="965"/>
                      <a:pt x="290" y="1254"/>
                      <a:pt x="644" y="1254"/>
                    </a:cubicBezTo>
                    <a:cubicBezTo>
                      <a:pt x="997" y="1254"/>
                      <a:pt x="1254" y="965"/>
                      <a:pt x="1254" y="611"/>
                    </a:cubicBezTo>
                    <a:cubicBezTo>
                      <a:pt x="1254" y="258"/>
                      <a:pt x="997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Google Shape;3971;p64">
                <a:extLst>
                  <a:ext uri="{FF2B5EF4-FFF2-40B4-BE49-F238E27FC236}">
                    <a16:creationId xmlns:a16="http://schemas.microsoft.com/office/drawing/2014/main" id="{8C922ECE-65E3-0C68-1F49-C432E2911E7B}"/>
                  </a:ext>
                </a:extLst>
              </p:cNvPr>
              <p:cNvSpPr/>
              <p:nvPr/>
            </p:nvSpPr>
            <p:spPr>
              <a:xfrm>
                <a:off x="2443025" y="31825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37" y="418"/>
                    </a:moveTo>
                    <a:cubicBezTo>
                      <a:pt x="1062" y="418"/>
                      <a:pt x="1255" y="611"/>
                      <a:pt x="1255" y="836"/>
                    </a:cubicBezTo>
                    <a:cubicBezTo>
                      <a:pt x="1255" y="1061"/>
                      <a:pt x="1062" y="1254"/>
                      <a:pt x="837" y="1254"/>
                    </a:cubicBezTo>
                    <a:cubicBezTo>
                      <a:pt x="612" y="1254"/>
                      <a:pt x="419" y="1061"/>
                      <a:pt x="419" y="836"/>
                    </a:cubicBezTo>
                    <a:cubicBezTo>
                      <a:pt x="419" y="611"/>
                      <a:pt x="612" y="418"/>
                      <a:pt x="837" y="418"/>
                    </a:cubicBezTo>
                    <a:close/>
                    <a:moveTo>
                      <a:pt x="837" y="0"/>
                    </a:moveTo>
                    <a:cubicBezTo>
                      <a:pt x="355" y="0"/>
                      <a:pt x="1" y="386"/>
                      <a:pt x="1" y="836"/>
                    </a:cubicBezTo>
                    <a:cubicBezTo>
                      <a:pt x="1" y="1318"/>
                      <a:pt x="355" y="1672"/>
                      <a:pt x="837" y="1672"/>
                    </a:cubicBezTo>
                    <a:cubicBezTo>
                      <a:pt x="1287" y="1672"/>
                      <a:pt x="1672" y="1318"/>
                      <a:pt x="1672" y="836"/>
                    </a:cubicBezTo>
                    <a:cubicBezTo>
                      <a:pt x="1672" y="386"/>
                      <a:pt x="128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Google Shape;3972;p64">
                <a:extLst>
                  <a:ext uri="{FF2B5EF4-FFF2-40B4-BE49-F238E27FC236}">
                    <a16:creationId xmlns:a16="http://schemas.microsoft.com/office/drawing/2014/main" id="{4D0A133A-1F6A-86C6-01F8-45492A6A7A4C}"/>
                  </a:ext>
                </a:extLst>
              </p:cNvPr>
              <p:cNvSpPr/>
              <p:nvPr/>
            </p:nvSpPr>
            <p:spPr>
              <a:xfrm>
                <a:off x="2906725" y="3472650"/>
                <a:ext cx="36807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12280" extrusionOk="0">
                    <a:moveTo>
                      <a:pt x="14272" y="1"/>
                    </a:moveTo>
                    <a:lnTo>
                      <a:pt x="14272" y="5497"/>
                    </a:lnTo>
                    <a:lnTo>
                      <a:pt x="10544" y="5497"/>
                    </a:lnTo>
                    <a:lnTo>
                      <a:pt x="10544" y="11862"/>
                    </a:lnTo>
                    <a:lnTo>
                      <a:pt x="0" y="11862"/>
                    </a:lnTo>
                    <a:lnTo>
                      <a:pt x="0" y="12280"/>
                    </a:lnTo>
                    <a:lnTo>
                      <a:pt x="10961" y="12280"/>
                    </a:lnTo>
                    <a:lnTo>
                      <a:pt x="10961" y="5915"/>
                    </a:lnTo>
                    <a:lnTo>
                      <a:pt x="14722" y="5915"/>
                    </a:lnTo>
                    <a:lnTo>
                      <a:pt x="147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Google Shape;3973;p64">
                <a:extLst>
                  <a:ext uri="{FF2B5EF4-FFF2-40B4-BE49-F238E27FC236}">
                    <a16:creationId xmlns:a16="http://schemas.microsoft.com/office/drawing/2014/main" id="{FF05A244-10FE-0608-7908-06E8B9255F78}"/>
                  </a:ext>
                </a:extLst>
              </p:cNvPr>
              <p:cNvSpPr/>
              <p:nvPr/>
            </p:nvSpPr>
            <p:spPr>
              <a:xfrm>
                <a:off x="2892250" y="375552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Google Shape;3974;p64">
                <a:extLst>
                  <a:ext uri="{FF2B5EF4-FFF2-40B4-BE49-F238E27FC236}">
                    <a16:creationId xmlns:a16="http://schemas.microsoft.com/office/drawing/2014/main" id="{CE6C905A-A0B0-59BA-6557-DD4B625CA38F}"/>
                  </a:ext>
                </a:extLst>
              </p:cNvPr>
              <p:cNvSpPr/>
              <p:nvPr/>
            </p:nvSpPr>
            <p:spPr>
              <a:xfrm>
                <a:off x="2887425" y="375070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7" y="418"/>
                    </a:moveTo>
                    <a:cubicBezTo>
                      <a:pt x="1062" y="418"/>
                      <a:pt x="1254" y="611"/>
                      <a:pt x="1254" y="836"/>
                    </a:cubicBezTo>
                    <a:cubicBezTo>
                      <a:pt x="1254" y="1061"/>
                      <a:pt x="1062" y="1254"/>
                      <a:pt x="837" y="1254"/>
                    </a:cubicBezTo>
                    <a:cubicBezTo>
                      <a:pt x="579" y="1254"/>
                      <a:pt x="419" y="1061"/>
                      <a:pt x="419" y="836"/>
                    </a:cubicBezTo>
                    <a:cubicBezTo>
                      <a:pt x="419" y="611"/>
                      <a:pt x="579" y="418"/>
                      <a:pt x="837" y="418"/>
                    </a:cubicBezTo>
                    <a:close/>
                    <a:moveTo>
                      <a:pt x="837" y="1"/>
                    </a:moveTo>
                    <a:cubicBezTo>
                      <a:pt x="354" y="1"/>
                      <a:pt x="1" y="354"/>
                      <a:pt x="1" y="836"/>
                    </a:cubicBezTo>
                    <a:cubicBezTo>
                      <a:pt x="1" y="1286"/>
                      <a:pt x="354" y="1672"/>
                      <a:pt x="837" y="1672"/>
                    </a:cubicBezTo>
                    <a:cubicBezTo>
                      <a:pt x="1287" y="1672"/>
                      <a:pt x="1672" y="1286"/>
                      <a:pt x="1672" y="836"/>
                    </a:cubicBezTo>
                    <a:cubicBezTo>
                      <a:pt x="1672" y="354"/>
                      <a:pt x="1287" y="1"/>
                      <a:pt x="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Google Shape;3975;p64">
                <a:extLst>
                  <a:ext uri="{FF2B5EF4-FFF2-40B4-BE49-F238E27FC236}">
                    <a16:creationId xmlns:a16="http://schemas.microsoft.com/office/drawing/2014/main" id="{E56D4888-7CC2-86E0-B321-673FD4F4C8C7}"/>
                  </a:ext>
                </a:extLst>
              </p:cNvPr>
              <p:cNvSpPr/>
              <p:nvPr/>
            </p:nvSpPr>
            <p:spPr>
              <a:xfrm>
                <a:off x="3579350" y="3472650"/>
                <a:ext cx="36807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12280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3729" y="5915"/>
                    </a:lnTo>
                    <a:lnTo>
                      <a:pt x="3729" y="12280"/>
                    </a:lnTo>
                    <a:lnTo>
                      <a:pt x="14722" y="12280"/>
                    </a:lnTo>
                    <a:lnTo>
                      <a:pt x="14722" y="11862"/>
                    </a:lnTo>
                    <a:lnTo>
                      <a:pt x="4147" y="11862"/>
                    </a:lnTo>
                    <a:lnTo>
                      <a:pt x="4147" y="5497"/>
                    </a:lnTo>
                    <a:lnTo>
                      <a:pt x="418" y="549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Google Shape;3976;p64">
                <a:extLst>
                  <a:ext uri="{FF2B5EF4-FFF2-40B4-BE49-F238E27FC236}">
                    <a16:creationId xmlns:a16="http://schemas.microsoft.com/office/drawing/2014/main" id="{843F401D-883F-6A68-7B96-5ED3BE9FE020}"/>
                  </a:ext>
                </a:extLst>
              </p:cNvPr>
              <p:cNvSpPr/>
              <p:nvPr/>
            </p:nvSpPr>
            <p:spPr>
              <a:xfrm>
                <a:off x="3930525" y="3755525"/>
                <a:ext cx="31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611" y="0"/>
                    </a:moveTo>
                    <a:cubicBezTo>
                      <a:pt x="257" y="0"/>
                      <a:pt x="0" y="290"/>
                      <a:pt x="0" y="643"/>
                    </a:cubicBezTo>
                    <a:cubicBezTo>
                      <a:pt x="0" y="997"/>
                      <a:pt x="257" y="1254"/>
                      <a:pt x="611" y="1254"/>
                    </a:cubicBezTo>
                    <a:cubicBezTo>
                      <a:pt x="964" y="1254"/>
                      <a:pt x="1254" y="997"/>
                      <a:pt x="1254" y="643"/>
                    </a:cubicBezTo>
                    <a:cubicBezTo>
                      <a:pt x="1254" y="290"/>
                      <a:pt x="964" y="0"/>
                      <a:pt x="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8" name="Google Shape;3977;p64">
                <a:extLst>
                  <a:ext uri="{FF2B5EF4-FFF2-40B4-BE49-F238E27FC236}">
                    <a16:creationId xmlns:a16="http://schemas.microsoft.com/office/drawing/2014/main" id="{3635B924-D428-3B79-DE35-5C18C2473A06}"/>
                  </a:ext>
                </a:extLst>
              </p:cNvPr>
              <p:cNvSpPr/>
              <p:nvPr/>
            </p:nvSpPr>
            <p:spPr>
              <a:xfrm>
                <a:off x="3924900" y="3750700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8"/>
                    </a:moveTo>
                    <a:cubicBezTo>
                      <a:pt x="1061" y="418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8"/>
                      <a:pt x="836" y="418"/>
                    </a:cubicBezTo>
                    <a:close/>
                    <a:moveTo>
                      <a:pt x="836" y="1"/>
                    </a:moveTo>
                    <a:cubicBezTo>
                      <a:pt x="386" y="1"/>
                      <a:pt x="0" y="354"/>
                      <a:pt x="0" y="836"/>
                    </a:cubicBezTo>
                    <a:cubicBezTo>
                      <a:pt x="0" y="1286"/>
                      <a:pt x="386" y="1672"/>
                      <a:pt x="836" y="1672"/>
                    </a:cubicBezTo>
                    <a:cubicBezTo>
                      <a:pt x="1286" y="1672"/>
                      <a:pt x="1672" y="1286"/>
                      <a:pt x="1672" y="836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Google Shape;3978;p64">
                <a:extLst>
                  <a:ext uri="{FF2B5EF4-FFF2-40B4-BE49-F238E27FC236}">
                    <a16:creationId xmlns:a16="http://schemas.microsoft.com/office/drawing/2014/main" id="{DA2673E6-AF92-E008-3E98-F2A5D2511F3F}"/>
                  </a:ext>
                </a:extLst>
              </p:cNvPr>
              <p:cNvSpPr/>
              <p:nvPr/>
            </p:nvSpPr>
            <p:spPr>
              <a:xfrm>
                <a:off x="3717550" y="3065225"/>
                <a:ext cx="429150" cy="208150"/>
              </a:xfrm>
              <a:custGeom>
                <a:avLst/>
                <a:gdLst/>
                <a:ahLst/>
                <a:cxnLst/>
                <a:rect l="l" t="t" r="r" b="b"/>
                <a:pathLst>
                  <a:path w="17166" h="8326" extrusionOk="0">
                    <a:moveTo>
                      <a:pt x="12537" y="0"/>
                    </a:moveTo>
                    <a:lnTo>
                      <a:pt x="12537" y="2829"/>
                    </a:lnTo>
                    <a:lnTo>
                      <a:pt x="7491" y="2829"/>
                    </a:lnTo>
                    <a:lnTo>
                      <a:pt x="7491" y="7908"/>
                    </a:lnTo>
                    <a:lnTo>
                      <a:pt x="1" y="7908"/>
                    </a:lnTo>
                    <a:lnTo>
                      <a:pt x="1" y="8326"/>
                    </a:lnTo>
                    <a:lnTo>
                      <a:pt x="7908" y="8326"/>
                    </a:lnTo>
                    <a:lnTo>
                      <a:pt x="7908" y="3279"/>
                    </a:lnTo>
                    <a:lnTo>
                      <a:pt x="12955" y="3279"/>
                    </a:lnTo>
                    <a:lnTo>
                      <a:pt x="12955" y="418"/>
                    </a:lnTo>
                    <a:lnTo>
                      <a:pt x="17166" y="418"/>
                    </a:lnTo>
                    <a:lnTo>
                      <a:pt x="171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Google Shape;3979;p64">
                <a:extLst>
                  <a:ext uri="{FF2B5EF4-FFF2-40B4-BE49-F238E27FC236}">
                    <a16:creationId xmlns:a16="http://schemas.microsoft.com/office/drawing/2014/main" id="{03A80B99-B4A2-E4BA-E115-C34B9683C51B}"/>
                  </a:ext>
                </a:extLst>
              </p:cNvPr>
              <p:cNvSpPr/>
              <p:nvPr/>
            </p:nvSpPr>
            <p:spPr>
              <a:xfrm>
                <a:off x="4137850" y="3050750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3" y="1"/>
                    </a:moveTo>
                    <a:cubicBezTo>
                      <a:pt x="290" y="1"/>
                      <a:pt x="0" y="290"/>
                      <a:pt x="0" y="644"/>
                    </a:cubicBezTo>
                    <a:cubicBezTo>
                      <a:pt x="0" y="997"/>
                      <a:pt x="290" y="1254"/>
                      <a:pt x="643" y="1254"/>
                    </a:cubicBezTo>
                    <a:cubicBezTo>
                      <a:pt x="965" y="1254"/>
                      <a:pt x="1254" y="997"/>
                      <a:pt x="1254" y="644"/>
                    </a:cubicBezTo>
                    <a:cubicBezTo>
                      <a:pt x="1254" y="290"/>
                      <a:pt x="965" y="1"/>
                      <a:pt x="6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Google Shape;3980;p64">
                <a:extLst>
                  <a:ext uri="{FF2B5EF4-FFF2-40B4-BE49-F238E27FC236}">
                    <a16:creationId xmlns:a16="http://schemas.microsoft.com/office/drawing/2014/main" id="{5E84BA93-4E45-E25B-267C-40457523AB1D}"/>
                  </a:ext>
                </a:extLst>
              </p:cNvPr>
              <p:cNvSpPr/>
              <p:nvPr/>
            </p:nvSpPr>
            <p:spPr>
              <a:xfrm>
                <a:off x="4133025" y="30459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6" y="419"/>
                    </a:moveTo>
                    <a:cubicBezTo>
                      <a:pt x="1061" y="419"/>
                      <a:pt x="1254" y="612"/>
                      <a:pt x="1254" y="837"/>
                    </a:cubicBezTo>
                    <a:cubicBezTo>
                      <a:pt x="1254" y="1062"/>
                      <a:pt x="1061" y="1255"/>
                      <a:pt x="836" y="1255"/>
                    </a:cubicBezTo>
                    <a:cubicBezTo>
                      <a:pt x="611" y="1255"/>
                      <a:pt x="418" y="1062"/>
                      <a:pt x="418" y="837"/>
                    </a:cubicBezTo>
                    <a:cubicBezTo>
                      <a:pt x="418" y="612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1" y="387"/>
                      <a:pt x="1" y="837"/>
                    </a:cubicBezTo>
                    <a:cubicBezTo>
                      <a:pt x="1" y="1287"/>
                      <a:pt x="354" y="1672"/>
                      <a:pt x="836" y="1672"/>
                    </a:cubicBezTo>
                    <a:cubicBezTo>
                      <a:pt x="1286" y="1672"/>
                      <a:pt x="1672" y="1287"/>
                      <a:pt x="1672" y="837"/>
                    </a:cubicBezTo>
                    <a:cubicBezTo>
                      <a:pt x="1672" y="387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Google Shape;3981;p64">
                <a:extLst>
                  <a:ext uri="{FF2B5EF4-FFF2-40B4-BE49-F238E27FC236}">
                    <a16:creationId xmlns:a16="http://schemas.microsoft.com/office/drawing/2014/main" id="{398FC3A6-53E4-AB35-E1E7-9422080662B4}"/>
                  </a:ext>
                </a:extLst>
              </p:cNvPr>
              <p:cNvSpPr/>
              <p:nvPr/>
            </p:nvSpPr>
            <p:spPr>
              <a:xfrm>
                <a:off x="3828450" y="3381050"/>
                <a:ext cx="499875" cy="175200"/>
              </a:xfrm>
              <a:custGeom>
                <a:avLst/>
                <a:gdLst/>
                <a:ahLst/>
                <a:cxnLst/>
                <a:rect l="l" t="t" r="r" b="b"/>
                <a:pathLst>
                  <a:path w="19995" h="7008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13630" y="418"/>
                    </a:lnTo>
                    <a:lnTo>
                      <a:pt x="13630" y="4147"/>
                    </a:lnTo>
                    <a:lnTo>
                      <a:pt x="19577" y="4147"/>
                    </a:lnTo>
                    <a:lnTo>
                      <a:pt x="19577" y="7008"/>
                    </a:lnTo>
                    <a:lnTo>
                      <a:pt x="19995" y="7008"/>
                    </a:lnTo>
                    <a:lnTo>
                      <a:pt x="19995" y="3729"/>
                    </a:lnTo>
                    <a:lnTo>
                      <a:pt x="14048" y="3729"/>
                    </a:lnTo>
                    <a:lnTo>
                      <a:pt x="140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Google Shape;3982;p64">
                <a:extLst>
                  <a:ext uri="{FF2B5EF4-FFF2-40B4-BE49-F238E27FC236}">
                    <a16:creationId xmlns:a16="http://schemas.microsoft.com/office/drawing/2014/main" id="{26BD7AAB-CBDE-DF8B-A278-2C704BECC9C6}"/>
                  </a:ext>
                </a:extLst>
              </p:cNvPr>
              <p:cNvSpPr/>
              <p:nvPr/>
            </p:nvSpPr>
            <p:spPr>
              <a:xfrm>
                <a:off x="4307400" y="3550600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1"/>
                    </a:moveTo>
                    <a:cubicBezTo>
                      <a:pt x="290" y="1"/>
                      <a:pt x="1" y="290"/>
                      <a:pt x="1" y="644"/>
                    </a:cubicBezTo>
                    <a:cubicBezTo>
                      <a:pt x="1" y="965"/>
                      <a:pt x="290" y="1254"/>
                      <a:pt x="644" y="1254"/>
                    </a:cubicBezTo>
                    <a:cubicBezTo>
                      <a:pt x="997" y="1254"/>
                      <a:pt x="1255" y="965"/>
                      <a:pt x="1255" y="644"/>
                    </a:cubicBezTo>
                    <a:cubicBezTo>
                      <a:pt x="1255" y="290"/>
                      <a:pt x="997" y="1"/>
                      <a:pt x="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Google Shape;3983;p64">
                <a:extLst>
                  <a:ext uri="{FF2B5EF4-FFF2-40B4-BE49-F238E27FC236}">
                    <a16:creationId xmlns:a16="http://schemas.microsoft.com/office/drawing/2014/main" id="{6E357C84-91C9-A4EA-C820-7341CF6C0C37}"/>
                  </a:ext>
                </a:extLst>
              </p:cNvPr>
              <p:cNvSpPr/>
              <p:nvPr/>
            </p:nvSpPr>
            <p:spPr>
              <a:xfrm>
                <a:off x="4302600" y="3545775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9"/>
                    </a:moveTo>
                    <a:cubicBezTo>
                      <a:pt x="1061" y="419"/>
                      <a:pt x="1254" y="612"/>
                      <a:pt x="1254" y="837"/>
                    </a:cubicBezTo>
                    <a:cubicBezTo>
                      <a:pt x="1254" y="1062"/>
                      <a:pt x="1061" y="1254"/>
                      <a:pt x="836" y="1254"/>
                    </a:cubicBezTo>
                    <a:cubicBezTo>
                      <a:pt x="611" y="1254"/>
                      <a:pt x="418" y="1062"/>
                      <a:pt x="418" y="837"/>
                    </a:cubicBezTo>
                    <a:cubicBezTo>
                      <a:pt x="418" y="612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0" y="354"/>
                      <a:pt x="0" y="837"/>
                    </a:cubicBezTo>
                    <a:cubicBezTo>
                      <a:pt x="0" y="1287"/>
                      <a:pt x="354" y="1672"/>
                      <a:pt x="836" y="1672"/>
                    </a:cubicBezTo>
                    <a:cubicBezTo>
                      <a:pt x="1286" y="1672"/>
                      <a:pt x="1672" y="1287"/>
                      <a:pt x="1672" y="837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5" name="Google Shape;3984;p64">
                <a:extLst>
                  <a:ext uri="{FF2B5EF4-FFF2-40B4-BE49-F238E27FC236}">
                    <a16:creationId xmlns:a16="http://schemas.microsoft.com/office/drawing/2014/main" id="{F10DC2BF-C19D-FB7D-9D59-4D921A36EFEE}"/>
                  </a:ext>
                </a:extLst>
              </p:cNvPr>
              <p:cNvSpPr/>
              <p:nvPr/>
            </p:nvSpPr>
            <p:spPr>
              <a:xfrm>
                <a:off x="2974225" y="2715850"/>
                <a:ext cx="920950" cy="791375"/>
              </a:xfrm>
              <a:custGeom>
                <a:avLst/>
                <a:gdLst/>
                <a:ahLst/>
                <a:cxnLst/>
                <a:rect l="l" t="t" r="r" b="b"/>
                <a:pathLst>
                  <a:path w="36838" h="31655" extrusionOk="0">
                    <a:moveTo>
                      <a:pt x="18415" y="1"/>
                    </a:moveTo>
                    <a:cubicBezTo>
                      <a:pt x="17945" y="1"/>
                      <a:pt x="17471" y="234"/>
                      <a:pt x="17198" y="700"/>
                    </a:cubicBezTo>
                    <a:lnTo>
                      <a:pt x="547" y="29565"/>
                    </a:lnTo>
                    <a:cubicBezTo>
                      <a:pt x="0" y="30498"/>
                      <a:pt x="675" y="31655"/>
                      <a:pt x="1736" y="31655"/>
                    </a:cubicBezTo>
                    <a:lnTo>
                      <a:pt x="35070" y="31655"/>
                    </a:lnTo>
                    <a:cubicBezTo>
                      <a:pt x="36163" y="31655"/>
                      <a:pt x="36838" y="30498"/>
                      <a:pt x="36291" y="29565"/>
                    </a:cubicBezTo>
                    <a:lnTo>
                      <a:pt x="19608" y="700"/>
                    </a:lnTo>
                    <a:cubicBezTo>
                      <a:pt x="19351" y="234"/>
                      <a:pt x="18885" y="1"/>
                      <a:pt x="18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6" name="Google Shape;3985;p64">
                <a:extLst>
                  <a:ext uri="{FF2B5EF4-FFF2-40B4-BE49-F238E27FC236}">
                    <a16:creationId xmlns:a16="http://schemas.microsoft.com/office/drawing/2014/main" id="{C5A809A9-6803-81F3-B057-CAB76B7F6BA9}"/>
                  </a:ext>
                </a:extLst>
              </p:cNvPr>
              <p:cNvSpPr/>
              <p:nvPr/>
            </p:nvSpPr>
            <p:spPr>
              <a:xfrm>
                <a:off x="2977425" y="2710025"/>
                <a:ext cx="914550" cy="802825"/>
              </a:xfrm>
              <a:custGeom>
                <a:avLst/>
                <a:gdLst/>
                <a:ahLst/>
                <a:cxnLst/>
                <a:rect l="l" t="t" r="r" b="b"/>
                <a:pathLst>
                  <a:path w="36582" h="32113" extrusionOk="0">
                    <a:moveTo>
                      <a:pt x="18291" y="451"/>
                    </a:moveTo>
                    <a:cubicBezTo>
                      <a:pt x="18677" y="451"/>
                      <a:pt x="19095" y="643"/>
                      <a:pt x="19320" y="1029"/>
                    </a:cubicBezTo>
                    <a:lnTo>
                      <a:pt x="35970" y="29895"/>
                    </a:lnTo>
                    <a:cubicBezTo>
                      <a:pt x="36099" y="30088"/>
                      <a:pt x="36131" y="30313"/>
                      <a:pt x="36131" y="30506"/>
                    </a:cubicBezTo>
                    <a:cubicBezTo>
                      <a:pt x="36131" y="30795"/>
                      <a:pt x="36035" y="31116"/>
                      <a:pt x="35810" y="31309"/>
                    </a:cubicBezTo>
                    <a:cubicBezTo>
                      <a:pt x="35585" y="31534"/>
                      <a:pt x="35295" y="31695"/>
                      <a:pt x="34942" y="31695"/>
                    </a:cubicBezTo>
                    <a:lnTo>
                      <a:pt x="1608" y="31695"/>
                    </a:lnTo>
                    <a:cubicBezTo>
                      <a:pt x="1255" y="31695"/>
                      <a:pt x="965" y="31534"/>
                      <a:pt x="772" y="31309"/>
                    </a:cubicBezTo>
                    <a:cubicBezTo>
                      <a:pt x="547" y="31116"/>
                      <a:pt x="419" y="30795"/>
                      <a:pt x="419" y="30506"/>
                    </a:cubicBezTo>
                    <a:cubicBezTo>
                      <a:pt x="419" y="30313"/>
                      <a:pt x="483" y="30088"/>
                      <a:pt x="580" y="29895"/>
                    </a:cubicBezTo>
                    <a:lnTo>
                      <a:pt x="17262" y="1029"/>
                    </a:lnTo>
                    <a:cubicBezTo>
                      <a:pt x="17487" y="643"/>
                      <a:pt x="17873" y="451"/>
                      <a:pt x="18291" y="451"/>
                    </a:cubicBezTo>
                    <a:close/>
                    <a:moveTo>
                      <a:pt x="18291" y="0"/>
                    </a:moveTo>
                    <a:cubicBezTo>
                      <a:pt x="17745" y="0"/>
                      <a:pt x="17198" y="290"/>
                      <a:pt x="16877" y="804"/>
                    </a:cubicBezTo>
                    <a:lnTo>
                      <a:pt x="226" y="29702"/>
                    </a:lnTo>
                    <a:cubicBezTo>
                      <a:pt x="65" y="29959"/>
                      <a:pt x="1" y="30216"/>
                      <a:pt x="1" y="30506"/>
                    </a:cubicBezTo>
                    <a:cubicBezTo>
                      <a:pt x="1" y="30924"/>
                      <a:pt x="162" y="31309"/>
                      <a:pt x="451" y="31631"/>
                    </a:cubicBezTo>
                    <a:cubicBezTo>
                      <a:pt x="740" y="31920"/>
                      <a:pt x="1158" y="32113"/>
                      <a:pt x="1608" y="32113"/>
                    </a:cubicBezTo>
                    <a:lnTo>
                      <a:pt x="34942" y="32113"/>
                    </a:lnTo>
                    <a:cubicBezTo>
                      <a:pt x="35424" y="32113"/>
                      <a:pt x="35842" y="31920"/>
                      <a:pt x="36099" y="31631"/>
                    </a:cubicBezTo>
                    <a:cubicBezTo>
                      <a:pt x="36388" y="31309"/>
                      <a:pt x="36581" y="30924"/>
                      <a:pt x="36581" y="30506"/>
                    </a:cubicBezTo>
                    <a:cubicBezTo>
                      <a:pt x="36581" y="30216"/>
                      <a:pt x="36485" y="29959"/>
                      <a:pt x="36356" y="29702"/>
                    </a:cubicBezTo>
                    <a:lnTo>
                      <a:pt x="19673" y="804"/>
                    </a:lnTo>
                    <a:cubicBezTo>
                      <a:pt x="19384" y="290"/>
                      <a:pt x="18838" y="0"/>
                      <a:pt x="18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Google Shape;3986;p64">
                <a:extLst>
                  <a:ext uri="{FF2B5EF4-FFF2-40B4-BE49-F238E27FC236}">
                    <a16:creationId xmlns:a16="http://schemas.microsoft.com/office/drawing/2014/main" id="{F263B1DE-E294-B231-63EE-9EB56D92353E}"/>
                  </a:ext>
                </a:extLst>
              </p:cNvPr>
              <p:cNvSpPr/>
              <p:nvPr/>
            </p:nvSpPr>
            <p:spPr>
              <a:xfrm>
                <a:off x="3012800" y="2747600"/>
                <a:ext cx="843800" cy="729900"/>
              </a:xfrm>
              <a:custGeom>
                <a:avLst/>
                <a:gdLst/>
                <a:ahLst/>
                <a:cxnLst/>
                <a:rect l="l" t="t" r="r" b="b"/>
                <a:pathLst>
                  <a:path w="33752" h="29196" extrusionOk="0">
                    <a:moveTo>
                      <a:pt x="16876" y="0"/>
                    </a:moveTo>
                    <a:cubicBezTo>
                      <a:pt x="16764" y="0"/>
                      <a:pt x="16651" y="56"/>
                      <a:pt x="16587" y="169"/>
                    </a:cubicBezTo>
                    <a:lnTo>
                      <a:pt x="129" y="28681"/>
                    </a:lnTo>
                    <a:cubicBezTo>
                      <a:pt x="0" y="28906"/>
                      <a:pt x="161" y="29195"/>
                      <a:pt x="418" y="29195"/>
                    </a:cubicBezTo>
                    <a:lnTo>
                      <a:pt x="33334" y="29195"/>
                    </a:lnTo>
                    <a:cubicBezTo>
                      <a:pt x="33591" y="29195"/>
                      <a:pt x="33752" y="28906"/>
                      <a:pt x="33623" y="28681"/>
                    </a:cubicBezTo>
                    <a:lnTo>
                      <a:pt x="17165" y="169"/>
                    </a:lnTo>
                    <a:cubicBezTo>
                      <a:pt x="17101" y="56"/>
                      <a:pt x="16989" y="0"/>
                      <a:pt x="16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Google Shape;3987;p64">
                <a:extLst>
                  <a:ext uri="{FF2B5EF4-FFF2-40B4-BE49-F238E27FC236}">
                    <a16:creationId xmlns:a16="http://schemas.microsoft.com/office/drawing/2014/main" id="{E7D4C2B0-9EE0-E1E5-5863-AD58BFF62827}"/>
                  </a:ext>
                </a:extLst>
              </p:cNvPr>
              <p:cNvSpPr/>
              <p:nvPr/>
            </p:nvSpPr>
            <p:spPr>
              <a:xfrm>
                <a:off x="3009575" y="2742175"/>
                <a:ext cx="850250" cy="740950"/>
              </a:xfrm>
              <a:custGeom>
                <a:avLst/>
                <a:gdLst/>
                <a:ahLst/>
                <a:cxnLst/>
                <a:rect l="l" t="t" r="r" b="b"/>
                <a:pathLst>
                  <a:path w="34010" h="29638" extrusionOk="0">
                    <a:moveTo>
                      <a:pt x="17005" y="450"/>
                    </a:moveTo>
                    <a:lnTo>
                      <a:pt x="17102" y="515"/>
                    </a:lnTo>
                    <a:lnTo>
                      <a:pt x="33559" y="29027"/>
                    </a:lnTo>
                    <a:lnTo>
                      <a:pt x="33592" y="29091"/>
                    </a:lnTo>
                    <a:lnTo>
                      <a:pt x="33559" y="29155"/>
                    </a:lnTo>
                    <a:lnTo>
                      <a:pt x="33463" y="29220"/>
                    </a:lnTo>
                    <a:lnTo>
                      <a:pt x="547" y="29220"/>
                    </a:lnTo>
                    <a:lnTo>
                      <a:pt x="451" y="29155"/>
                    </a:lnTo>
                    <a:lnTo>
                      <a:pt x="419" y="29091"/>
                    </a:lnTo>
                    <a:lnTo>
                      <a:pt x="419" y="29027"/>
                    </a:lnTo>
                    <a:lnTo>
                      <a:pt x="16877" y="515"/>
                    </a:lnTo>
                    <a:lnTo>
                      <a:pt x="17005" y="450"/>
                    </a:lnTo>
                    <a:close/>
                    <a:moveTo>
                      <a:pt x="17005" y="0"/>
                    </a:moveTo>
                    <a:cubicBezTo>
                      <a:pt x="16812" y="0"/>
                      <a:pt x="16619" y="97"/>
                      <a:pt x="16523" y="290"/>
                    </a:cubicBezTo>
                    <a:lnTo>
                      <a:pt x="65" y="28802"/>
                    </a:lnTo>
                    <a:cubicBezTo>
                      <a:pt x="1" y="28898"/>
                      <a:pt x="1" y="28995"/>
                      <a:pt x="1" y="29091"/>
                    </a:cubicBezTo>
                    <a:cubicBezTo>
                      <a:pt x="1" y="29380"/>
                      <a:pt x="226" y="29638"/>
                      <a:pt x="547" y="29638"/>
                    </a:cubicBezTo>
                    <a:lnTo>
                      <a:pt x="33463" y="29638"/>
                    </a:lnTo>
                    <a:cubicBezTo>
                      <a:pt x="33784" y="29638"/>
                      <a:pt x="34009" y="29380"/>
                      <a:pt x="34009" y="29091"/>
                    </a:cubicBezTo>
                    <a:cubicBezTo>
                      <a:pt x="34009" y="28995"/>
                      <a:pt x="33977" y="28898"/>
                      <a:pt x="33945" y="28802"/>
                    </a:cubicBezTo>
                    <a:lnTo>
                      <a:pt x="17487" y="290"/>
                    </a:lnTo>
                    <a:cubicBezTo>
                      <a:pt x="17359" y="97"/>
                      <a:pt x="17166" y="0"/>
                      <a:pt x="17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Google Shape;3988;p64">
                <a:extLst>
                  <a:ext uri="{FF2B5EF4-FFF2-40B4-BE49-F238E27FC236}">
                    <a16:creationId xmlns:a16="http://schemas.microsoft.com/office/drawing/2014/main" id="{220C97CD-C5E3-1E12-FAF2-846936E2CCEE}"/>
                  </a:ext>
                </a:extLst>
              </p:cNvPr>
              <p:cNvSpPr/>
              <p:nvPr/>
            </p:nvSpPr>
            <p:spPr>
              <a:xfrm>
                <a:off x="3366375" y="2914550"/>
                <a:ext cx="135850" cy="521150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20846" extrusionOk="0">
                    <a:moveTo>
                      <a:pt x="2721" y="0"/>
                    </a:moveTo>
                    <a:cubicBezTo>
                      <a:pt x="2259" y="0"/>
                      <a:pt x="1801" y="113"/>
                      <a:pt x="1351" y="338"/>
                    </a:cubicBezTo>
                    <a:cubicBezTo>
                      <a:pt x="419" y="788"/>
                      <a:pt x="1" y="1527"/>
                      <a:pt x="129" y="2556"/>
                    </a:cubicBezTo>
                    <a:lnTo>
                      <a:pt x="1415" y="12681"/>
                    </a:lnTo>
                    <a:cubicBezTo>
                      <a:pt x="1479" y="13099"/>
                      <a:pt x="1608" y="13421"/>
                      <a:pt x="1897" y="13646"/>
                    </a:cubicBezTo>
                    <a:cubicBezTo>
                      <a:pt x="2154" y="13871"/>
                      <a:pt x="2444" y="13999"/>
                      <a:pt x="2733" y="13999"/>
                    </a:cubicBezTo>
                    <a:cubicBezTo>
                      <a:pt x="3055" y="13999"/>
                      <a:pt x="3312" y="13871"/>
                      <a:pt x="3601" y="13646"/>
                    </a:cubicBezTo>
                    <a:cubicBezTo>
                      <a:pt x="3858" y="13421"/>
                      <a:pt x="4019" y="13099"/>
                      <a:pt x="4051" y="12681"/>
                    </a:cubicBezTo>
                    <a:lnTo>
                      <a:pt x="5305" y="2556"/>
                    </a:lnTo>
                    <a:cubicBezTo>
                      <a:pt x="5433" y="1527"/>
                      <a:pt x="5047" y="788"/>
                      <a:pt x="4115" y="338"/>
                    </a:cubicBezTo>
                    <a:cubicBezTo>
                      <a:pt x="3649" y="113"/>
                      <a:pt x="3183" y="0"/>
                      <a:pt x="2721" y="0"/>
                    </a:cubicBezTo>
                    <a:close/>
                    <a:moveTo>
                      <a:pt x="2765" y="16185"/>
                    </a:moveTo>
                    <a:cubicBezTo>
                      <a:pt x="2090" y="16185"/>
                      <a:pt x="1544" y="16410"/>
                      <a:pt x="1126" y="16860"/>
                    </a:cubicBezTo>
                    <a:cubicBezTo>
                      <a:pt x="676" y="17342"/>
                      <a:pt x="451" y="17889"/>
                      <a:pt x="451" y="18499"/>
                    </a:cubicBezTo>
                    <a:cubicBezTo>
                      <a:pt x="451" y="19174"/>
                      <a:pt x="676" y="19721"/>
                      <a:pt x="1126" y="20171"/>
                    </a:cubicBezTo>
                    <a:cubicBezTo>
                      <a:pt x="1576" y="20621"/>
                      <a:pt x="2122" y="20846"/>
                      <a:pt x="2765" y="20846"/>
                    </a:cubicBezTo>
                    <a:cubicBezTo>
                      <a:pt x="3408" y="20846"/>
                      <a:pt x="3955" y="20621"/>
                      <a:pt x="4405" y="20171"/>
                    </a:cubicBezTo>
                    <a:cubicBezTo>
                      <a:pt x="4822" y="19689"/>
                      <a:pt x="5047" y="19142"/>
                      <a:pt x="5047" y="18499"/>
                    </a:cubicBezTo>
                    <a:cubicBezTo>
                      <a:pt x="5047" y="17824"/>
                      <a:pt x="4822" y="17278"/>
                      <a:pt x="4372" y="16828"/>
                    </a:cubicBezTo>
                    <a:cubicBezTo>
                      <a:pt x="3922" y="16410"/>
                      <a:pt x="3376" y="16185"/>
                      <a:pt x="2765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Google Shape;3989;p64">
                <a:extLst>
                  <a:ext uri="{FF2B5EF4-FFF2-40B4-BE49-F238E27FC236}">
                    <a16:creationId xmlns:a16="http://schemas.microsoft.com/office/drawing/2014/main" id="{E29925F8-B233-D3D7-7D8D-A16227FDAC36}"/>
                  </a:ext>
                </a:extLst>
              </p:cNvPr>
              <p:cNvSpPr/>
              <p:nvPr/>
            </p:nvSpPr>
            <p:spPr>
              <a:xfrm>
                <a:off x="4003650" y="3086925"/>
                <a:ext cx="423525" cy="29195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1678" extrusionOk="0">
                    <a:moveTo>
                      <a:pt x="6429" y="0"/>
                    </a:moveTo>
                    <a:cubicBezTo>
                      <a:pt x="6365" y="32"/>
                      <a:pt x="6333" y="65"/>
                      <a:pt x="6301" y="129"/>
                    </a:cubicBezTo>
                    <a:lnTo>
                      <a:pt x="6301" y="193"/>
                    </a:lnTo>
                    <a:lnTo>
                      <a:pt x="6686" y="1511"/>
                    </a:lnTo>
                    <a:lnTo>
                      <a:pt x="6751" y="1607"/>
                    </a:lnTo>
                    <a:lnTo>
                      <a:pt x="8069" y="2604"/>
                    </a:lnTo>
                    <a:lnTo>
                      <a:pt x="7972" y="3086"/>
                    </a:lnTo>
                    <a:cubicBezTo>
                      <a:pt x="6911" y="2990"/>
                      <a:pt x="5883" y="2893"/>
                      <a:pt x="5336" y="2893"/>
                    </a:cubicBezTo>
                    <a:lnTo>
                      <a:pt x="4918" y="1607"/>
                    </a:lnTo>
                    <a:cubicBezTo>
                      <a:pt x="4918" y="1543"/>
                      <a:pt x="4854" y="1511"/>
                      <a:pt x="4790" y="1511"/>
                    </a:cubicBezTo>
                    <a:lnTo>
                      <a:pt x="2540" y="1543"/>
                    </a:lnTo>
                    <a:lnTo>
                      <a:pt x="1929" y="707"/>
                    </a:lnTo>
                    <a:cubicBezTo>
                      <a:pt x="1910" y="670"/>
                      <a:pt x="1869" y="654"/>
                      <a:pt x="1826" y="654"/>
                    </a:cubicBezTo>
                    <a:cubicBezTo>
                      <a:pt x="1795" y="654"/>
                      <a:pt x="1763" y="662"/>
                      <a:pt x="1736" y="675"/>
                    </a:cubicBezTo>
                    <a:lnTo>
                      <a:pt x="1672" y="772"/>
                    </a:lnTo>
                    <a:lnTo>
                      <a:pt x="1704" y="900"/>
                    </a:lnTo>
                    <a:lnTo>
                      <a:pt x="2347" y="1768"/>
                    </a:lnTo>
                    <a:cubicBezTo>
                      <a:pt x="2379" y="1832"/>
                      <a:pt x="2443" y="1832"/>
                      <a:pt x="2475" y="1832"/>
                    </a:cubicBezTo>
                    <a:lnTo>
                      <a:pt x="4661" y="1800"/>
                    </a:lnTo>
                    <a:lnTo>
                      <a:pt x="5015" y="2925"/>
                    </a:lnTo>
                    <a:cubicBezTo>
                      <a:pt x="4436" y="3022"/>
                      <a:pt x="3504" y="3343"/>
                      <a:pt x="2700" y="3665"/>
                    </a:cubicBezTo>
                    <a:cubicBezTo>
                      <a:pt x="1897" y="3986"/>
                      <a:pt x="1672" y="4983"/>
                      <a:pt x="2250" y="5626"/>
                    </a:cubicBezTo>
                    <a:lnTo>
                      <a:pt x="3890" y="7361"/>
                    </a:lnTo>
                    <a:lnTo>
                      <a:pt x="3150" y="8133"/>
                    </a:lnTo>
                    <a:lnTo>
                      <a:pt x="1190" y="7072"/>
                    </a:lnTo>
                    <a:lnTo>
                      <a:pt x="1061" y="7072"/>
                    </a:lnTo>
                    <a:lnTo>
                      <a:pt x="65" y="7554"/>
                    </a:lnTo>
                    <a:lnTo>
                      <a:pt x="0" y="7651"/>
                    </a:lnTo>
                    <a:lnTo>
                      <a:pt x="0" y="7747"/>
                    </a:lnTo>
                    <a:cubicBezTo>
                      <a:pt x="24" y="7819"/>
                      <a:pt x="85" y="7856"/>
                      <a:pt x="154" y="7856"/>
                    </a:cubicBezTo>
                    <a:cubicBezTo>
                      <a:pt x="177" y="7856"/>
                      <a:pt x="201" y="7852"/>
                      <a:pt x="225" y="7844"/>
                    </a:cubicBezTo>
                    <a:lnTo>
                      <a:pt x="1125" y="7393"/>
                    </a:lnTo>
                    <a:lnTo>
                      <a:pt x="3086" y="8454"/>
                    </a:lnTo>
                    <a:cubicBezTo>
                      <a:pt x="3105" y="8464"/>
                      <a:pt x="3124" y="8468"/>
                      <a:pt x="3143" y="8468"/>
                    </a:cubicBezTo>
                    <a:cubicBezTo>
                      <a:pt x="3188" y="8468"/>
                      <a:pt x="3234" y="8445"/>
                      <a:pt x="3279" y="8422"/>
                    </a:cubicBezTo>
                    <a:lnTo>
                      <a:pt x="4083" y="7586"/>
                    </a:lnTo>
                    <a:lnTo>
                      <a:pt x="4211" y="7747"/>
                    </a:lnTo>
                    <a:lnTo>
                      <a:pt x="6622" y="8615"/>
                    </a:lnTo>
                    <a:lnTo>
                      <a:pt x="6461" y="9290"/>
                    </a:lnTo>
                    <a:lnTo>
                      <a:pt x="4822" y="9547"/>
                    </a:lnTo>
                    <a:lnTo>
                      <a:pt x="4726" y="9611"/>
                    </a:lnTo>
                    <a:lnTo>
                      <a:pt x="3793" y="10608"/>
                    </a:lnTo>
                    <a:lnTo>
                      <a:pt x="3729" y="10672"/>
                    </a:lnTo>
                    <a:cubicBezTo>
                      <a:pt x="3729" y="10704"/>
                      <a:pt x="3729" y="10769"/>
                      <a:pt x="3793" y="10801"/>
                    </a:cubicBezTo>
                    <a:cubicBezTo>
                      <a:pt x="3825" y="10833"/>
                      <a:pt x="3866" y="10849"/>
                      <a:pt x="3902" y="10849"/>
                    </a:cubicBezTo>
                    <a:cubicBezTo>
                      <a:pt x="3938" y="10849"/>
                      <a:pt x="3970" y="10833"/>
                      <a:pt x="3986" y="10801"/>
                    </a:cubicBezTo>
                    <a:lnTo>
                      <a:pt x="4918" y="9836"/>
                    </a:lnTo>
                    <a:lnTo>
                      <a:pt x="6590" y="9579"/>
                    </a:lnTo>
                    <a:cubicBezTo>
                      <a:pt x="6654" y="9547"/>
                      <a:pt x="6718" y="9515"/>
                      <a:pt x="6718" y="9451"/>
                    </a:cubicBezTo>
                    <a:lnTo>
                      <a:pt x="6911" y="8711"/>
                    </a:lnTo>
                    <a:lnTo>
                      <a:pt x="9579" y="9676"/>
                    </a:lnTo>
                    <a:cubicBezTo>
                      <a:pt x="9579" y="9676"/>
                      <a:pt x="10029" y="9290"/>
                      <a:pt x="10544" y="8583"/>
                    </a:cubicBezTo>
                    <a:lnTo>
                      <a:pt x="10897" y="9419"/>
                    </a:lnTo>
                    <a:lnTo>
                      <a:pt x="10929" y="9483"/>
                    </a:lnTo>
                    <a:lnTo>
                      <a:pt x="11894" y="10287"/>
                    </a:lnTo>
                    <a:lnTo>
                      <a:pt x="12183" y="11572"/>
                    </a:lnTo>
                    <a:cubicBezTo>
                      <a:pt x="12183" y="11625"/>
                      <a:pt x="12247" y="11677"/>
                      <a:pt x="12323" y="11677"/>
                    </a:cubicBezTo>
                    <a:cubicBezTo>
                      <a:pt x="12340" y="11677"/>
                      <a:pt x="12358" y="11675"/>
                      <a:pt x="12376" y="11669"/>
                    </a:cubicBezTo>
                    <a:cubicBezTo>
                      <a:pt x="12440" y="11669"/>
                      <a:pt x="12504" y="11572"/>
                      <a:pt x="12472" y="11508"/>
                    </a:cubicBezTo>
                    <a:lnTo>
                      <a:pt x="12183" y="10158"/>
                    </a:lnTo>
                    <a:lnTo>
                      <a:pt x="12119" y="10061"/>
                    </a:lnTo>
                    <a:lnTo>
                      <a:pt x="11154" y="9258"/>
                    </a:lnTo>
                    <a:lnTo>
                      <a:pt x="10737" y="8294"/>
                    </a:lnTo>
                    <a:cubicBezTo>
                      <a:pt x="10769" y="8229"/>
                      <a:pt x="10833" y="8165"/>
                      <a:pt x="10865" y="8101"/>
                    </a:cubicBezTo>
                    <a:lnTo>
                      <a:pt x="11701" y="8294"/>
                    </a:lnTo>
                    <a:lnTo>
                      <a:pt x="11829" y="7683"/>
                    </a:lnTo>
                    <a:lnTo>
                      <a:pt x="12408" y="7844"/>
                    </a:lnTo>
                    <a:cubicBezTo>
                      <a:pt x="12826" y="8261"/>
                      <a:pt x="14722" y="10158"/>
                      <a:pt x="15044" y="11476"/>
                    </a:cubicBezTo>
                    <a:cubicBezTo>
                      <a:pt x="15068" y="11548"/>
                      <a:pt x="15128" y="11584"/>
                      <a:pt x="15184" y="11584"/>
                    </a:cubicBezTo>
                    <a:cubicBezTo>
                      <a:pt x="15203" y="11584"/>
                      <a:pt x="15221" y="11580"/>
                      <a:pt x="15237" y="11572"/>
                    </a:cubicBezTo>
                    <a:cubicBezTo>
                      <a:pt x="15333" y="11572"/>
                      <a:pt x="15365" y="11476"/>
                      <a:pt x="15333" y="11412"/>
                    </a:cubicBezTo>
                    <a:cubicBezTo>
                      <a:pt x="15012" y="10029"/>
                      <a:pt x="13179" y="8165"/>
                      <a:pt x="12665" y="7651"/>
                    </a:cubicBezTo>
                    <a:lnTo>
                      <a:pt x="12954" y="6558"/>
                    </a:lnTo>
                    <a:cubicBezTo>
                      <a:pt x="13630" y="6365"/>
                      <a:pt x="15815" y="5722"/>
                      <a:pt x="16876" y="4886"/>
                    </a:cubicBezTo>
                    <a:cubicBezTo>
                      <a:pt x="16940" y="4854"/>
                      <a:pt x="16940" y="4758"/>
                      <a:pt x="16908" y="4661"/>
                    </a:cubicBezTo>
                    <a:cubicBezTo>
                      <a:pt x="16876" y="4629"/>
                      <a:pt x="16836" y="4613"/>
                      <a:pt x="16796" y="4613"/>
                    </a:cubicBezTo>
                    <a:cubicBezTo>
                      <a:pt x="16756" y="4613"/>
                      <a:pt x="16715" y="4629"/>
                      <a:pt x="16683" y="4661"/>
                    </a:cubicBezTo>
                    <a:cubicBezTo>
                      <a:pt x="15655" y="5465"/>
                      <a:pt x="13308" y="6140"/>
                      <a:pt x="12762" y="6301"/>
                    </a:cubicBezTo>
                    <a:lnTo>
                      <a:pt x="12119" y="6140"/>
                    </a:lnTo>
                    <a:lnTo>
                      <a:pt x="12279" y="5561"/>
                    </a:lnTo>
                    <a:lnTo>
                      <a:pt x="11604" y="5401"/>
                    </a:lnTo>
                    <a:cubicBezTo>
                      <a:pt x="11572" y="5143"/>
                      <a:pt x="11540" y="4854"/>
                      <a:pt x="11476" y="4629"/>
                    </a:cubicBezTo>
                    <a:lnTo>
                      <a:pt x="12472" y="3793"/>
                    </a:lnTo>
                    <a:lnTo>
                      <a:pt x="13694" y="3536"/>
                    </a:lnTo>
                    <a:lnTo>
                      <a:pt x="13790" y="3472"/>
                    </a:lnTo>
                    <a:lnTo>
                      <a:pt x="14690" y="2443"/>
                    </a:lnTo>
                    <a:cubicBezTo>
                      <a:pt x="14722" y="2379"/>
                      <a:pt x="14722" y="2283"/>
                      <a:pt x="14658" y="2218"/>
                    </a:cubicBezTo>
                    <a:cubicBezTo>
                      <a:pt x="14626" y="2186"/>
                      <a:pt x="14586" y="2170"/>
                      <a:pt x="14546" y="2170"/>
                    </a:cubicBezTo>
                    <a:cubicBezTo>
                      <a:pt x="14505" y="2170"/>
                      <a:pt x="14465" y="2186"/>
                      <a:pt x="14433" y="2218"/>
                    </a:cubicBezTo>
                    <a:lnTo>
                      <a:pt x="13597" y="3247"/>
                    </a:lnTo>
                    <a:lnTo>
                      <a:pt x="12376" y="3504"/>
                    </a:lnTo>
                    <a:lnTo>
                      <a:pt x="12312" y="3536"/>
                    </a:lnTo>
                    <a:lnTo>
                      <a:pt x="11379" y="4308"/>
                    </a:lnTo>
                    <a:cubicBezTo>
                      <a:pt x="11187" y="3761"/>
                      <a:pt x="10929" y="3375"/>
                      <a:pt x="10929" y="3375"/>
                    </a:cubicBezTo>
                    <a:cubicBezTo>
                      <a:pt x="10929" y="3375"/>
                      <a:pt x="9644" y="3247"/>
                      <a:pt x="8261" y="3118"/>
                    </a:cubicBezTo>
                    <a:lnTo>
                      <a:pt x="8390" y="2572"/>
                    </a:lnTo>
                    <a:cubicBezTo>
                      <a:pt x="8422" y="2508"/>
                      <a:pt x="8390" y="2443"/>
                      <a:pt x="8358" y="2411"/>
                    </a:cubicBezTo>
                    <a:lnTo>
                      <a:pt x="6976" y="1382"/>
                    </a:lnTo>
                    <a:lnTo>
                      <a:pt x="6590" y="129"/>
                    </a:lnTo>
                    <a:cubicBezTo>
                      <a:pt x="6590" y="32"/>
                      <a:pt x="6493" y="0"/>
                      <a:pt x="6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Google Shape;3990;p64">
                <a:extLst>
                  <a:ext uri="{FF2B5EF4-FFF2-40B4-BE49-F238E27FC236}">
                    <a16:creationId xmlns:a16="http://schemas.microsoft.com/office/drawing/2014/main" id="{78BE1EE9-F276-B823-BB78-CB1FC9B24FC4}"/>
                  </a:ext>
                </a:extLst>
              </p:cNvPr>
              <p:cNvSpPr/>
              <p:nvPr/>
            </p:nvSpPr>
            <p:spPr>
              <a:xfrm>
                <a:off x="4112125" y="3168875"/>
                <a:ext cx="157550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5820" extrusionOk="0">
                    <a:moveTo>
                      <a:pt x="1094" y="1"/>
                    </a:moveTo>
                    <a:lnTo>
                      <a:pt x="1415" y="1512"/>
                    </a:lnTo>
                    <a:lnTo>
                      <a:pt x="740" y="2090"/>
                    </a:lnTo>
                    <a:lnTo>
                      <a:pt x="1126" y="2862"/>
                    </a:lnTo>
                    <a:lnTo>
                      <a:pt x="1" y="4180"/>
                    </a:lnTo>
                    <a:lnTo>
                      <a:pt x="5112" y="5819"/>
                    </a:lnTo>
                    <a:lnTo>
                      <a:pt x="4308" y="2958"/>
                    </a:lnTo>
                    <a:lnTo>
                      <a:pt x="6301" y="483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Google Shape;3991;p64">
                <a:extLst>
                  <a:ext uri="{FF2B5EF4-FFF2-40B4-BE49-F238E27FC236}">
                    <a16:creationId xmlns:a16="http://schemas.microsoft.com/office/drawing/2014/main" id="{B439E575-BE9B-B02B-32D7-7FD63B740103}"/>
                  </a:ext>
                </a:extLst>
              </p:cNvPr>
              <p:cNvSpPr/>
              <p:nvPr/>
            </p:nvSpPr>
            <p:spPr>
              <a:xfrm>
                <a:off x="4108125" y="3164875"/>
                <a:ext cx="165550" cy="153050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6122" extrusionOk="0">
                    <a:moveTo>
                      <a:pt x="1447" y="322"/>
                    </a:moveTo>
                    <a:lnTo>
                      <a:pt x="6172" y="772"/>
                    </a:lnTo>
                    <a:lnTo>
                      <a:pt x="4372" y="3022"/>
                    </a:lnTo>
                    <a:lnTo>
                      <a:pt x="4340" y="3150"/>
                    </a:lnTo>
                    <a:lnTo>
                      <a:pt x="5047" y="5722"/>
                    </a:lnTo>
                    <a:lnTo>
                      <a:pt x="418" y="4243"/>
                    </a:lnTo>
                    <a:lnTo>
                      <a:pt x="1414" y="3118"/>
                    </a:lnTo>
                    <a:lnTo>
                      <a:pt x="1447" y="3054"/>
                    </a:lnTo>
                    <a:lnTo>
                      <a:pt x="1447" y="2958"/>
                    </a:lnTo>
                    <a:lnTo>
                      <a:pt x="1093" y="2283"/>
                    </a:lnTo>
                    <a:lnTo>
                      <a:pt x="1672" y="1768"/>
                    </a:lnTo>
                    <a:cubicBezTo>
                      <a:pt x="1736" y="1736"/>
                      <a:pt x="1736" y="1672"/>
                      <a:pt x="1736" y="1640"/>
                    </a:cubicBezTo>
                    <a:lnTo>
                      <a:pt x="1447" y="322"/>
                    </a:lnTo>
                    <a:close/>
                    <a:moveTo>
                      <a:pt x="1254" y="0"/>
                    </a:moveTo>
                    <a:cubicBezTo>
                      <a:pt x="1222" y="0"/>
                      <a:pt x="1157" y="32"/>
                      <a:pt x="1125" y="65"/>
                    </a:cubicBezTo>
                    <a:lnTo>
                      <a:pt x="1093" y="193"/>
                    </a:lnTo>
                    <a:lnTo>
                      <a:pt x="1414" y="1608"/>
                    </a:lnTo>
                    <a:lnTo>
                      <a:pt x="804" y="2122"/>
                    </a:lnTo>
                    <a:cubicBezTo>
                      <a:pt x="739" y="2186"/>
                      <a:pt x="707" y="2250"/>
                      <a:pt x="772" y="2315"/>
                    </a:cubicBezTo>
                    <a:lnTo>
                      <a:pt x="1125" y="2990"/>
                    </a:lnTo>
                    <a:lnTo>
                      <a:pt x="32" y="4211"/>
                    </a:lnTo>
                    <a:lnTo>
                      <a:pt x="0" y="4275"/>
                    </a:lnTo>
                    <a:lnTo>
                      <a:pt x="0" y="4372"/>
                    </a:lnTo>
                    <a:cubicBezTo>
                      <a:pt x="0" y="4404"/>
                      <a:pt x="64" y="4468"/>
                      <a:pt x="97" y="4468"/>
                    </a:cubicBezTo>
                    <a:lnTo>
                      <a:pt x="5207" y="6108"/>
                    </a:lnTo>
                    <a:cubicBezTo>
                      <a:pt x="5226" y="6117"/>
                      <a:pt x="5245" y="6121"/>
                      <a:pt x="5263" y="6121"/>
                    </a:cubicBezTo>
                    <a:cubicBezTo>
                      <a:pt x="5307" y="6121"/>
                      <a:pt x="5345" y="6098"/>
                      <a:pt x="5368" y="6076"/>
                    </a:cubicBezTo>
                    <a:cubicBezTo>
                      <a:pt x="5400" y="6043"/>
                      <a:pt x="5432" y="5979"/>
                      <a:pt x="5400" y="5915"/>
                    </a:cubicBezTo>
                    <a:lnTo>
                      <a:pt x="4661" y="3150"/>
                    </a:lnTo>
                    <a:lnTo>
                      <a:pt x="6590" y="740"/>
                    </a:lnTo>
                    <a:cubicBezTo>
                      <a:pt x="6622" y="675"/>
                      <a:pt x="6622" y="643"/>
                      <a:pt x="6622" y="579"/>
                    </a:cubicBezTo>
                    <a:cubicBezTo>
                      <a:pt x="6590" y="515"/>
                      <a:pt x="6558" y="482"/>
                      <a:pt x="6493" y="482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Google Shape;3992;p64">
                <a:extLst>
                  <a:ext uri="{FF2B5EF4-FFF2-40B4-BE49-F238E27FC236}">
                    <a16:creationId xmlns:a16="http://schemas.microsoft.com/office/drawing/2014/main" id="{368BBE66-6884-8ECB-11DB-6E9F35D62C87}"/>
                  </a:ext>
                </a:extLst>
              </p:cNvPr>
              <p:cNvSpPr/>
              <p:nvPr/>
            </p:nvSpPr>
            <p:spPr>
              <a:xfrm>
                <a:off x="4219825" y="3191400"/>
                <a:ext cx="59475" cy="107700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308" extrusionOk="0">
                    <a:moveTo>
                      <a:pt x="1736" y="0"/>
                    </a:moveTo>
                    <a:lnTo>
                      <a:pt x="0" y="2057"/>
                    </a:lnTo>
                    <a:lnTo>
                      <a:pt x="739" y="4307"/>
                    </a:lnTo>
                    <a:lnTo>
                      <a:pt x="2379" y="2572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4" name="Google Shape;3993;p64">
                <a:extLst>
                  <a:ext uri="{FF2B5EF4-FFF2-40B4-BE49-F238E27FC236}">
                    <a16:creationId xmlns:a16="http://schemas.microsoft.com/office/drawing/2014/main" id="{A088DB39-0383-2B7C-A92B-7ADD7F15091C}"/>
                  </a:ext>
                </a:extLst>
              </p:cNvPr>
              <p:cNvSpPr/>
              <p:nvPr/>
            </p:nvSpPr>
            <p:spPr>
              <a:xfrm>
                <a:off x="4216600" y="3187375"/>
                <a:ext cx="66725" cy="11527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4611" extrusionOk="0">
                    <a:moveTo>
                      <a:pt x="1801" y="482"/>
                    </a:moveTo>
                    <a:lnTo>
                      <a:pt x="2347" y="2668"/>
                    </a:lnTo>
                    <a:lnTo>
                      <a:pt x="933" y="4179"/>
                    </a:lnTo>
                    <a:lnTo>
                      <a:pt x="322" y="2250"/>
                    </a:lnTo>
                    <a:lnTo>
                      <a:pt x="1801" y="482"/>
                    </a:lnTo>
                    <a:close/>
                    <a:moveTo>
                      <a:pt x="1897" y="0"/>
                    </a:moveTo>
                    <a:cubicBezTo>
                      <a:pt x="1865" y="0"/>
                      <a:pt x="1801" y="0"/>
                      <a:pt x="1769" y="65"/>
                    </a:cubicBezTo>
                    <a:lnTo>
                      <a:pt x="33" y="2122"/>
                    </a:lnTo>
                    <a:lnTo>
                      <a:pt x="1" y="2186"/>
                    </a:lnTo>
                    <a:lnTo>
                      <a:pt x="1" y="2283"/>
                    </a:lnTo>
                    <a:lnTo>
                      <a:pt x="708" y="4501"/>
                    </a:lnTo>
                    <a:cubicBezTo>
                      <a:pt x="740" y="4565"/>
                      <a:pt x="772" y="4597"/>
                      <a:pt x="836" y="4597"/>
                    </a:cubicBezTo>
                    <a:cubicBezTo>
                      <a:pt x="855" y="4606"/>
                      <a:pt x="871" y="4610"/>
                      <a:pt x="885" y="4610"/>
                    </a:cubicBezTo>
                    <a:cubicBezTo>
                      <a:pt x="919" y="4610"/>
                      <a:pt x="942" y="4588"/>
                      <a:pt x="965" y="4565"/>
                    </a:cubicBezTo>
                    <a:lnTo>
                      <a:pt x="2636" y="2829"/>
                    </a:lnTo>
                    <a:cubicBezTo>
                      <a:pt x="2669" y="2797"/>
                      <a:pt x="2669" y="2733"/>
                      <a:pt x="2669" y="2700"/>
                    </a:cubicBezTo>
                    <a:lnTo>
                      <a:pt x="2026" y="97"/>
                    </a:lnTo>
                    <a:cubicBezTo>
                      <a:pt x="2026" y="65"/>
                      <a:pt x="1961" y="0"/>
                      <a:pt x="1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Google Shape;3994;p64">
                <a:extLst>
                  <a:ext uri="{FF2B5EF4-FFF2-40B4-BE49-F238E27FC236}">
                    <a16:creationId xmlns:a16="http://schemas.microsoft.com/office/drawing/2014/main" id="{DEF9192B-8BDC-1DAB-B20B-A51D0ADB1E8D}"/>
                  </a:ext>
                </a:extLst>
              </p:cNvPr>
              <p:cNvSpPr/>
              <p:nvPr/>
            </p:nvSpPr>
            <p:spPr>
              <a:xfrm>
                <a:off x="2692150" y="2510725"/>
                <a:ext cx="427550" cy="357150"/>
              </a:xfrm>
              <a:custGeom>
                <a:avLst/>
                <a:gdLst/>
                <a:ahLst/>
                <a:cxnLst/>
                <a:rect l="l" t="t" r="r" b="b"/>
                <a:pathLst>
                  <a:path w="17102" h="14286" extrusionOk="0">
                    <a:moveTo>
                      <a:pt x="3601" y="1"/>
                    </a:moveTo>
                    <a:cubicBezTo>
                      <a:pt x="3504" y="1"/>
                      <a:pt x="3440" y="65"/>
                      <a:pt x="3440" y="161"/>
                    </a:cubicBezTo>
                    <a:cubicBezTo>
                      <a:pt x="3376" y="1544"/>
                      <a:pt x="4597" y="3858"/>
                      <a:pt x="4951" y="4501"/>
                    </a:cubicBezTo>
                    <a:lnTo>
                      <a:pt x="4372" y="5465"/>
                    </a:lnTo>
                    <a:cubicBezTo>
                      <a:pt x="3665" y="5465"/>
                      <a:pt x="1383" y="5465"/>
                      <a:pt x="129" y="5947"/>
                    </a:cubicBezTo>
                    <a:cubicBezTo>
                      <a:pt x="65" y="5980"/>
                      <a:pt x="1" y="6076"/>
                      <a:pt x="33" y="6140"/>
                    </a:cubicBezTo>
                    <a:cubicBezTo>
                      <a:pt x="57" y="6213"/>
                      <a:pt x="117" y="6249"/>
                      <a:pt x="173" y="6249"/>
                    </a:cubicBezTo>
                    <a:cubicBezTo>
                      <a:pt x="192" y="6249"/>
                      <a:pt x="210" y="6245"/>
                      <a:pt x="226" y="6237"/>
                    </a:cubicBezTo>
                    <a:cubicBezTo>
                      <a:pt x="1222" y="5853"/>
                      <a:pt x="2949" y="5775"/>
                      <a:pt x="3907" y="5775"/>
                    </a:cubicBezTo>
                    <a:cubicBezTo>
                      <a:pt x="4154" y="5775"/>
                      <a:pt x="4350" y="5780"/>
                      <a:pt x="4469" y="5787"/>
                    </a:cubicBezTo>
                    <a:lnTo>
                      <a:pt x="5015" y="6108"/>
                    </a:lnTo>
                    <a:lnTo>
                      <a:pt x="4726" y="6622"/>
                    </a:lnTo>
                    <a:lnTo>
                      <a:pt x="5337" y="6944"/>
                    </a:lnTo>
                    <a:cubicBezTo>
                      <a:pt x="5272" y="7233"/>
                      <a:pt x="5240" y="7490"/>
                      <a:pt x="5240" y="7747"/>
                    </a:cubicBezTo>
                    <a:lnTo>
                      <a:pt x="4019" y="8230"/>
                    </a:lnTo>
                    <a:lnTo>
                      <a:pt x="2765" y="8165"/>
                    </a:lnTo>
                    <a:lnTo>
                      <a:pt x="2701" y="8197"/>
                    </a:lnTo>
                    <a:lnTo>
                      <a:pt x="1544" y="8937"/>
                    </a:lnTo>
                    <a:cubicBezTo>
                      <a:pt x="1447" y="9001"/>
                      <a:pt x="1447" y="9065"/>
                      <a:pt x="1479" y="9162"/>
                    </a:cubicBezTo>
                    <a:cubicBezTo>
                      <a:pt x="1517" y="9199"/>
                      <a:pt x="1566" y="9215"/>
                      <a:pt x="1612" y="9215"/>
                    </a:cubicBezTo>
                    <a:cubicBezTo>
                      <a:pt x="1646" y="9215"/>
                      <a:pt x="1678" y="9207"/>
                      <a:pt x="1704" y="9194"/>
                    </a:cubicBezTo>
                    <a:lnTo>
                      <a:pt x="2797" y="8455"/>
                    </a:lnTo>
                    <a:lnTo>
                      <a:pt x="4051" y="8551"/>
                    </a:lnTo>
                    <a:lnTo>
                      <a:pt x="4115" y="8551"/>
                    </a:lnTo>
                    <a:lnTo>
                      <a:pt x="5240" y="8069"/>
                    </a:lnTo>
                    <a:cubicBezTo>
                      <a:pt x="5272" y="8680"/>
                      <a:pt x="5401" y="9098"/>
                      <a:pt x="5401" y="9098"/>
                    </a:cubicBezTo>
                    <a:cubicBezTo>
                      <a:pt x="5401" y="9098"/>
                      <a:pt x="6590" y="9580"/>
                      <a:pt x="7876" y="10094"/>
                    </a:cubicBezTo>
                    <a:lnTo>
                      <a:pt x="7587" y="10576"/>
                    </a:lnTo>
                    <a:cubicBezTo>
                      <a:pt x="7555" y="10640"/>
                      <a:pt x="7555" y="10705"/>
                      <a:pt x="7587" y="10769"/>
                    </a:cubicBezTo>
                    <a:lnTo>
                      <a:pt x="8615" y="12119"/>
                    </a:lnTo>
                    <a:lnTo>
                      <a:pt x="8615" y="13469"/>
                    </a:lnTo>
                    <a:cubicBezTo>
                      <a:pt x="8615" y="13533"/>
                      <a:pt x="8680" y="13598"/>
                      <a:pt x="8776" y="13598"/>
                    </a:cubicBezTo>
                    <a:cubicBezTo>
                      <a:pt x="8840" y="13598"/>
                      <a:pt x="8873" y="13566"/>
                      <a:pt x="8905" y="13533"/>
                    </a:cubicBezTo>
                    <a:lnTo>
                      <a:pt x="8937" y="13469"/>
                    </a:lnTo>
                    <a:lnTo>
                      <a:pt x="8937" y="12087"/>
                    </a:lnTo>
                    <a:lnTo>
                      <a:pt x="8905" y="11991"/>
                    </a:lnTo>
                    <a:lnTo>
                      <a:pt x="7908" y="10640"/>
                    </a:lnTo>
                    <a:lnTo>
                      <a:pt x="8165" y="10223"/>
                    </a:lnTo>
                    <a:cubicBezTo>
                      <a:pt x="9130" y="10608"/>
                      <a:pt x="10126" y="10994"/>
                      <a:pt x="10640" y="11123"/>
                    </a:cubicBezTo>
                    <a:lnTo>
                      <a:pt x="10640" y="12505"/>
                    </a:lnTo>
                    <a:cubicBezTo>
                      <a:pt x="10640" y="12569"/>
                      <a:pt x="10705" y="12633"/>
                      <a:pt x="10769" y="12633"/>
                    </a:cubicBezTo>
                    <a:lnTo>
                      <a:pt x="12891" y="13244"/>
                    </a:lnTo>
                    <a:lnTo>
                      <a:pt x="13276" y="14209"/>
                    </a:lnTo>
                    <a:cubicBezTo>
                      <a:pt x="13276" y="14256"/>
                      <a:pt x="13328" y="14285"/>
                      <a:pt x="13394" y="14285"/>
                    </a:cubicBezTo>
                    <a:cubicBezTo>
                      <a:pt x="13417" y="14285"/>
                      <a:pt x="13443" y="14281"/>
                      <a:pt x="13469" y="14273"/>
                    </a:cubicBezTo>
                    <a:lnTo>
                      <a:pt x="13533" y="14209"/>
                    </a:lnTo>
                    <a:lnTo>
                      <a:pt x="13533" y="14080"/>
                    </a:lnTo>
                    <a:lnTo>
                      <a:pt x="13148" y="13051"/>
                    </a:lnTo>
                    <a:lnTo>
                      <a:pt x="13051" y="12987"/>
                    </a:lnTo>
                    <a:lnTo>
                      <a:pt x="10962" y="12376"/>
                    </a:lnTo>
                    <a:lnTo>
                      <a:pt x="10930" y="11187"/>
                    </a:lnTo>
                    <a:lnTo>
                      <a:pt x="10930" y="11187"/>
                    </a:lnTo>
                    <a:cubicBezTo>
                      <a:pt x="11186" y="11227"/>
                      <a:pt x="11503" y="11245"/>
                      <a:pt x="11850" y="11245"/>
                    </a:cubicBezTo>
                    <a:cubicBezTo>
                      <a:pt x="12331" y="11245"/>
                      <a:pt x="12868" y="11211"/>
                      <a:pt x="13373" y="11155"/>
                    </a:cubicBezTo>
                    <a:cubicBezTo>
                      <a:pt x="14241" y="11091"/>
                      <a:pt x="14723" y="10190"/>
                      <a:pt x="14369" y="9419"/>
                    </a:cubicBezTo>
                    <a:lnTo>
                      <a:pt x="13308" y="7265"/>
                    </a:lnTo>
                    <a:lnTo>
                      <a:pt x="14208" y="6751"/>
                    </a:lnTo>
                    <a:lnTo>
                      <a:pt x="15784" y="8294"/>
                    </a:lnTo>
                    <a:lnTo>
                      <a:pt x="15912" y="8358"/>
                    </a:lnTo>
                    <a:lnTo>
                      <a:pt x="17005" y="8165"/>
                    </a:lnTo>
                    <a:lnTo>
                      <a:pt x="17101" y="8101"/>
                    </a:lnTo>
                    <a:lnTo>
                      <a:pt x="17101" y="8005"/>
                    </a:lnTo>
                    <a:cubicBezTo>
                      <a:pt x="17101" y="7925"/>
                      <a:pt x="17058" y="7868"/>
                      <a:pt x="16989" y="7868"/>
                    </a:cubicBezTo>
                    <a:cubicBezTo>
                      <a:pt x="16974" y="7868"/>
                      <a:pt x="16958" y="7870"/>
                      <a:pt x="16941" y="7876"/>
                    </a:cubicBezTo>
                    <a:lnTo>
                      <a:pt x="15944" y="8037"/>
                    </a:lnTo>
                    <a:lnTo>
                      <a:pt x="14369" y="6462"/>
                    </a:lnTo>
                    <a:cubicBezTo>
                      <a:pt x="14324" y="6439"/>
                      <a:pt x="14278" y="6416"/>
                      <a:pt x="14233" y="6416"/>
                    </a:cubicBezTo>
                    <a:cubicBezTo>
                      <a:pt x="14214" y="6416"/>
                      <a:pt x="14195" y="6420"/>
                      <a:pt x="14176" y="6430"/>
                    </a:cubicBezTo>
                    <a:lnTo>
                      <a:pt x="13148" y="7008"/>
                    </a:lnTo>
                    <a:lnTo>
                      <a:pt x="13083" y="6815"/>
                    </a:lnTo>
                    <a:lnTo>
                      <a:pt x="11026" y="5304"/>
                    </a:lnTo>
                    <a:lnTo>
                      <a:pt x="11380" y="4694"/>
                    </a:lnTo>
                    <a:lnTo>
                      <a:pt x="13019" y="4919"/>
                    </a:lnTo>
                    <a:lnTo>
                      <a:pt x="13116" y="4887"/>
                    </a:lnTo>
                    <a:lnTo>
                      <a:pt x="14305" y="4212"/>
                    </a:lnTo>
                    <a:lnTo>
                      <a:pt x="14369" y="4147"/>
                    </a:lnTo>
                    <a:cubicBezTo>
                      <a:pt x="14401" y="4115"/>
                      <a:pt x="14401" y="4051"/>
                      <a:pt x="14369" y="3987"/>
                    </a:cubicBezTo>
                    <a:cubicBezTo>
                      <a:pt x="14349" y="3947"/>
                      <a:pt x="14305" y="3919"/>
                      <a:pt x="14251" y="3919"/>
                    </a:cubicBezTo>
                    <a:cubicBezTo>
                      <a:pt x="14218" y="3919"/>
                      <a:pt x="14181" y="3930"/>
                      <a:pt x="14144" y="3954"/>
                    </a:cubicBezTo>
                    <a:lnTo>
                      <a:pt x="12987" y="4597"/>
                    </a:lnTo>
                    <a:lnTo>
                      <a:pt x="11315" y="4404"/>
                    </a:lnTo>
                    <a:cubicBezTo>
                      <a:pt x="11298" y="4396"/>
                      <a:pt x="11281" y="4392"/>
                      <a:pt x="11264" y="4392"/>
                    </a:cubicBezTo>
                    <a:cubicBezTo>
                      <a:pt x="11219" y="4392"/>
                      <a:pt x="11178" y="4422"/>
                      <a:pt x="11155" y="4469"/>
                    </a:cubicBezTo>
                    <a:lnTo>
                      <a:pt x="10769" y="5112"/>
                    </a:lnTo>
                    <a:lnTo>
                      <a:pt x="8487" y="3440"/>
                    </a:lnTo>
                    <a:cubicBezTo>
                      <a:pt x="8487" y="3440"/>
                      <a:pt x="7940" y="3697"/>
                      <a:pt x="7265" y="4212"/>
                    </a:cubicBezTo>
                    <a:lnTo>
                      <a:pt x="7137" y="3312"/>
                    </a:lnTo>
                    <a:lnTo>
                      <a:pt x="7137" y="3247"/>
                    </a:lnTo>
                    <a:lnTo>
                      <a:pt x="6462" y="2219"/>
                    </a:lnTo>
                    <a:lnTo>
                      <a:pt x="6526" y="901"/>
                    </a:lnTo>
                    <a:cubicBezTo>
                      <a:pt x="6526" y="804"/>
                      <a:pt x="6462" y="740"/>
                      <a:pt x="6397" y="740"/>
                    </a:cubicBezTo>
                    <a:cubicBezTo>
                      <a:pt x="6301" y="740"/>
                      <a:pt x="6237" y="804"/>
                      <a:pt x="6237" y="869"/>
                    </a:cubicBezTo>
                    <a:lnTo>
                      <a:pt x="6140" y="2251"/>
                    </a:lnTo>
                    <a:lnTo>
                      <a:pt x="6172" y="2347"/>
                    </a:lnTo>
                    <a:lnTo>
                      <a:pt x="6847" y="3376"/>
                    </a:lnTo>
                    <a:lnTo>
                      <a:pt x="6976" y="4437"/>
                    </a:lnTo>
                    <a:cubicBezTo>
                      <a:pt x="6912" y="4469"/>
                      <a:pt x="6847" y="4533"/>
                      <a:pt x="6783" y="4597"/>
                    </a:cubicBezTo>
                    <a:lnTo>
                      <a:pt x="6076" y="4179"/>
                    </a:lnTo>
                    <a:lnTo>
                      <a:pt x="5755" y="4694"/>
                    </a:lnTo>
                    <a:lnTo>
                      <a:pt x="5240" y="4404"/>
                    </a:lnTo>
                    <a:cubicBezTo>
                      <a:pt x="4951" y="3890"/>
                      <a:pt x="3697" y="1511"/>
                      <a:pt x="3762" y="161"/>
                    </a:cubicBezTo>
                    <a:cubicBezTo>
                      <a:pt x="3762" y="65"/>
                      <a:pt x="3697" y="1"/>
                      <a:pt x="3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Google Shape;3995;p64">
                <a:extLst>
                  <a:ext uri="{FF2B5EF4-FFF2-40B4-BE49-F238E27FC236}">
                    <a16:creationId xmlns:a16="http://schemas.microsoft.com/office/drawing/2014/main" id="{5E26D881-FD1F-AFE9-86A3-E25A25EE4C3E}"/>
                  </a:ext>
                </a:extLst>
              </p:cNvPr>
              <p:cNvSpPr/>
              <p:nvPr/>
            </p:nvSpPr>
            <p:spPr>
              <a:xfrm>
                <a:off x="2836800" y="2611975"/>
                <a:ext cx="177625" cy="168000"/>
              </a:xfrm>
              <a:custGeom>
                <a:avLst/>
                <a:gdLst/>
                <a:ahLst/>
                <a:cxnLst/>
                <a:rect l="l" t="t" r="r" b="b"/>
                <a:pathLst>
                  <a:path w="7105" h="6720" extrusionOk="0">
                    <a:moveTo>
                      <a:pt x="2669" y="1"/>
                    </a:moveTo>
                    <a:lnTo>
                      <a:pt x="2604" y="2958"/>
                    </a:lnTo>
                    <a:lnTo>
                      <a:pt x="1" y="4758"/>
                    </a:lnTo>
                    <a:lnTo>
                      <a:pt x="4854" y="6719"/>
                    </a:lnTo>
                    <a:lnTo>
                      <a:pt x="4951" y="5176"/>
                    </a:lnTo>
                    <a:lnTo>
                      <a:pt x="5787" y="4790"/>
                    </a:lnTo>
                    <a:lnTo>
                      <a:pt x="5626" y="3955"/>
                    </a:lnTo>
                    <a:lnTo>
                      <a:pt x="7105" y="3022"/>
                    </a:lnTo>
                    <a:lnTo>
                      <a:pt x="26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87" name="Google Shape;3996;p64">
                <a:extLst>
                  <a:ext uri="{FF2B5EF4-FFF2-40B4-BE49-F238E27FC236}">
                    <a16:creationId xmlns:a16="http://schemas.microsoft.com/office/drawing/2014/main" id="{955F4F78-BE33-6CE4-61C9-10B6ADD4E63A}"/>
                  </a:ext>
                </a:extLst>
              </p:cNvPr>
              <p:cNvSpPr/>
              <p:nvPr/>
            </p:nvSpPr>
            <p:spPr>
              <a:xfrm>
                <a:off x="2832775" y="2608175"/>
                <a:ext cx="185675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7000" extrusionOk="0">
                    <a:moveTo>
                      <a:pt x="2990" y="442"/>
                    </a:moveTo>
                    <a:lnTo>
                      <a:pt x="6976" y="3174"/>
                    </a:lnTo>
                    <a:lnTo>
                      <a:pt x="5723" y="3978"/>
                    </a:lnTo>
                    <a:lnTo>
                      <a:pt x="5658" y="4010"/>
                    </a:lnTo>
                    <a:lnTo>
                      <a:pt x="5626" y="4139"/>
                    </a:lnTo>
                    <a:lnTo>
                      <a:pt x="5787" y="4878"/>
                    </a:lnTo>
                    <a:lnTo>
                      <a:pt x="5080" y="5167"/>
                    </a:lnTo>
                    <a:cubicBezTo>
                      <a:pt x="5015" y="5200"/>
                      <a:pt x="4983" y="5264"/>
                      <a:pt x="4983" y="5296"/>
                    </a:cubicBezTo>
                    <a:lnTo>
                      <a:pt x="4887" y="6646"/>
                    </a:lnTo>
                    <a:lnTo>
                      <a:pt x="483" y="4878"/>
                    </a:lnTo>
                    <a:lnTo>
                      <a:pt x="2862" y="3239"/>
                    </a:lnTo>
                    <a:cubicBezTo>
                      <a:pt x="2894" y="3207"/>
                      <a:pt x="2926" y="3142"/>
                      <a:pt x="2926" y="3110"/>
                    </a:cubicBezTo>
                    <a:lnTo>
                      <a:pt x="2990" y="442"/>
                    </a:lnTo>
                    <a:close/>
                    <a:moveTo>
                      <a:pt x="2834" y="0"/>
                    </a:moveTo>
                    <a:cubicBezTo>
                      <a:pt x="2806" y="0"/>
                      <a:pt x="2781" y="8"/>
                      <a:pt x="2765" y="24"/>
                    </a:cubicBezTo>
                    <a:cubicBezTo>
                      <a:pt x="2701" y="56"/>
                      <a:pt x="2669" y="89"/>
                      <a:pt x="2669" y="153"/>
                    </a:cubicBezTo>
                    <a:lnTo>
                      <a:pt x="2605" y="3014"/>
                    </a:lnTo>
                    <a:lnTo>
                      <a:pt x="65" y="4782"/>
                    </a:lnTo>
                    <a:cubicBezTo>
                      <a:pt x="1" y="4814"/>
                      <a:pt x="1" y="4878"/>
                      <a:pt x="1" y="4942"/>
                    </a:cubicBezTo>
                    <a:cubicBezTo>
                      <a:pt x="1" y="4975"/>
                      <a:pt x="33" y="5039"/>
                      <a:pt x="97" y="5071"/>
                    </a:cubicBezTo>
                    <a:lnTo>
                      <a:pt x="4983" y="7000"/>
                    </a:lnTo>
                    <a:lnTo>
                      <a:pt x="5112" y="7000"/>
                    </a:lnTo>
                    <a:cubicBezTo>
                      <a:pt x="5144" y="6967"/>
                      <a:pt x="5176" y="6935"/>
                      <a:pt x="5176" y="6871"/>
                    </a:cubicBezTo>
                    <a:lnTo>
                      <a:pt x="5273" y="5425"/>
                    </a:lnTo>
                    <a:lnTo>
                      <a:pt x="6012" y="5103"/>
                    </a:lnTo>
                    <a:cubicBezTo>
                      <a:pt x="6076" y="5071"/>
                      <a:pt x="6108" y="5007"/>
                      <a:pt x="6108" y="4942"/>
                    </a:cubicBezTo>
                    <a:lnTo>
                      <a:pt x="5948" y="4171"/>
                    </a:lnTo>
                    <a:lnTo>
                      <a:pt x="7330" y="3303"/>
                    </a:lnTo>
                    <a:lnTo>
                      <a:pt x="7394" y="3239"/>
                    </a:lnTo>
                    <a:lnTo>
                      <a:pt x="7426" y="3174"/>
                    </a:lnTo>
                    <a:cubicBezTo>
                      <a:pt x="7426" y="3142"/>
                      <a:pt x="7394" y="3078"/>
                      <a:pt x="7362" y="3046"/>
                    </a:cubicBezTo>
                    <a:lnTo>
                      <a:pt x="2926" y="24"/>
                    </a:lnTo>
                    <a:cubicBezTo>
                      <a:pt x="2894" y="8"/>
                      <a:pt x="2862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Google Shape;3997;p64">
                <a:extLst>
                  <a:ext uri="{FF2B5EF4-FFF2-40B4-BE49-F238E27FC236}">
                    <a16:creationId xmlns:a16="http://schemas.microsoft.com/office/drawing/2014/main" id="{D8658BDA-22C7-DCD6-1C16-9CBE7C349F31}"/>
                  </a:ext>
                </a:extLst>
              </p:cNvPr>
              <p:cNvSpPr/>
              <p:nvPr/>
            </p:nvSpPr>
            <p:spPr>
              <a:xfrm>
                <a:off x="2845650" y="2627250"/>
                <a:ext cx="56275" cy="956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826" extrusionOk="0">
                    <a:moveTo>
                      <a:pt x="2186" y="1"/>
                    </a:moveTo>
                    <a:lnTo>
                      <a:pt x="129" y="1190"/>
                    </a:lnTo>
                    <a:lnTo>
                      <a:pt x="0" y="3826"/>
                    </a:lnTo>
                    <a:lnTo>
                      <a:pt x="2250" y="2347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Google Shape;3998;p64">
                <a:extLst>
                  <a:ext uri="{FF2B5EF4-FFF2-40B4-BE49-F238E27FC236}">
                    <a16:creationId xmlns:a16="http://schemas.microsoft.com/office/drawing/2014/main" id="{E2A7A115-8B36-A0BE-C855-F6352D0A7E85}"/>
                  </a:ext>
                </a:extLst>
              </p:cNvPr>
              <p:cNvSpPr/>
              <p:nvPr/>
            </p:nvSpPr>
            <p:spPr>
              <a:xfrm>
                <a:off x="2841625" y="2623225"/>
                <a:ext cx="64325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4140" extrusionOk="0">
                    <a:moveTo>
                      <a:pt x="2218" y="419"/>
                    </a:moveTo>
                    <a:lnTo>
                      <a:pt x="2251" y="2412"/>
                    </a:lnTo>
                    <a:lnTo>
                      <a:pt x="322" y="3697"/>
                    </a:lnTo>
                    <a:lnTo>
                      <a:pt x="418" y="1447"/>
                    </a:lnTo>
                    <a:lnTo>
                      <a:pt x="2218" y="419"/>
                    </a:lnTo>
                    <a:close/>
                    <a:moveTo>
                      <a:pt x="2283" y="1"/>
                    </a:moveTo>
                    <a:lnTo>
                      <a:pt x="193" y="1222"/>
                    </a:lnTo>
                    <a:cubicBezTo>
                      <a:pt x="161" y="1222"/>
                      <a:pt x="129" y="1287"/>
                      <a:pt x="129" y="1351"/>
                    </a:cubicBezTo>
                    <a:lnTo>
                      <a:pt x="1" y="3987"/>
                    </a:lnTo>
                    <a:cubicBezTo>
                      <a:pt x="1" y="4051"/>
                      <a:pt x="33" y="4083"/>
                      <a:pt x="97" y="4115"/>
                    </a:cubicBezTo>
                    <a:cubicBezTo>
                      <a:pt x="113" y="4131"/>
                      <a:pt x="137" y="4139"/>
                      <a:pt x="165" y="4139"/>
                    </a:cubicBezTo>
                    <a:cubicBezTo>
                      <a:pt x="193" y="4139"/>
                      <a:pt x="226" y="4131"/>
                      <a:pt x="258" y="4115"/>
                    </a:cubicBezTo>
                    <a:lnTo>
                      <a:pt x="2508" y="2637"/>
                    </a:lnTo>
                    <a:lnTo>
                      <a:pt x="2540" y="2572"/>
                    </a:lnTo>
                    <a:lnTo>
                      <a:pt x="2572" y="2508"/>
                    </a:lnTo>
                    <a:lnTo>
                      <a:pt x="2508" y="129"/>
                    </a:lnTo>
                    <a:cubicBezTo>
                      <a:pt x="2508" y="97"/>
                      <a:pt x="2476" y="33"/>
                      <a:pt x="2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Google Shape;3999;p64">
                <a:extLst>
                  <a:ext uri="{FF2B5EF4-FFF2-40B4-BE49-F238E27FC236}">
                    <a16:creationId xmlns:a16="http://schemas.microsoft.com/office/drawing/2014/main" id="{57515B5A-BED9-05AF-2019-B74BAED50BA1}"/>
                  </a:ext>
                </a:extLst>
              </p:cNvPr>
              <p:cNvSpPr/>
              <p:nvPr/>
            </p:nvSpPr>
            <p:spPr>
              <a:xfrm>
                <a:off x="3290050" y="3551400"/>
                <a:ext cx="279675" cy="397425"/>
              </a:xfrm>
              <a:custGeom>
                <a:avLst/>
                <a:gdLst/>
                <a:ahLst/>
                <a:cxnLst/>
                <a:rect l="l" t="t" r="r" b="b"/>
                <a:pathLst>
                  <a:path w="11187" h="15897" extrusionOk="0">
                    <a:moveTo>
                      <a:pt x="2282" y="1"/>
                    </a:moveTo>
                    <a:lnTo>
                      <a:pt x="2186" y="33"/>
                    </a:lnTo>
                    <a:cubicBezTo>
                      <a:pt x="2122" y="65"/>
                      <a:pt x="2122" y="162"/>
                      <a:pt x="2154" y="226"/>
                    </a:cubicBezTo>
                    <a:lnTo>
                      <a:pt x="2797" y="1029"/>
                    </a:lnTo>
                    <a:lnTo>
                      <a:pt x="2186" y="3183"/>
                    </a:lnTo>
                    <a:cubicBezTo>
                      <a:pt x="2186" y="3247"/>
                      <a:pt x="2218" y="3312"/>
                      <a:pt x="2250" y="3344"/>
                    </a:cubicBezTo>
                    <a:lnTo>
                      <a:pt x="3247" y="3955"/>
                    </a:lnTo>
                    <a:lnTo>
                      <a:pt x="3118" y="4115"/>
                    </a:lnTo>
                    <a:lnTo>
                      <a:pt x="2797" y="6655"/>
                    </a:lnTo>
                    <a:lnTo>
                      <a:pt x="2122" y="6655"/>
                    </a:lnTo>
                    <a:lnTo>
                      <a:pt x="1479" y="5112"/>
                    </a:lnTo>
                    <a:lnTo>
                      <a:pt x="1414" y="5047"/>
                    </a:lnTo>
                    <a:lnTo>
                      <a:pt x="257" y="4340"/>
                    </a:lnTo>
                    <a:lnTo>
                      <a:pt x="161" y="4308"/>
                    </a:lnTo>
                    <a:cubicBezTo>
                      <a:pt x="129" y="4308"/>
                      <a:pt x="64" y="4340"/>
                      <a:pt x="32" y="4372"/>
                    </a:cubicBezTo>
                    <a:cubicBezTo>
                      <a:pt x="0" y="4437"/>
                      <a:pt x="0" y="4533"/>
                      <a:pt x="97" y="4597"/>
                    </a:cubicBezTo>
                    <a:lnTo>
                      <a:pt x="1222" y="5272"/>
                    </a:lnTo>
                    <a:lnTo>
                      <a:pt x="1864" y="6848"/>
                    </a:lnTo>
                    <a:cubicBezTo>
                      <a:pt x="1897" y="6912"/>
                      <a:pt x="1929" y="6944"/>
                      <a:pt x="1993" y="6944"/>
                    </a:cubicBezTo>
                    <a:lnTo>
                      <a:pt x="2765" y="6976"/>
                    </a:lnTo>
                    <a:lnTo>
                      <a:pt x="2411" y="9773"/>
                    </a:lnTo>
                    <a:cubicBezTo>
                      <a:pt x="2411" y="9773"/>
                      <a:pt x="2893" y="10158"/>
                      <a:pt x="3665" y="10480"/>
                    </a:cubicBezTo>
                    <a:lnTo>
                      <a:pt x="2957" y="10994"/>
                    </a:lnTo>
                    <a:lnTo>
                      <a:pt x="2925" y="11058"/>
                    </a:lnTo>
                    <a:lnTo>
                      <a:pt x="2347" y="12151"/>
                    </a:lnTo>
                    <a:lnTo>
                      <a:pt x="1125" y="12730"/>
                    </a:lnTo>
                    <a:cubicBezTo>
                      <a:pt x="1061" y="12762"/>
                      <a:pt x="1029" y="12859"/>
                      <a:pt x="1061" y="12923"/>
                    </a:cubicBezTo>
                    <a:cubicBezTo>
                      <a:pt x="1085" y="12995"/>
                      <a:pt x="1145" y="13031"/>
                      <a:pt x="1215" y="13031"/>
                    </a:cubicBezTo>
                    <a:cubicBezTo>
                      <a:pt x="1238" y="13031"/>
                      <a:pt x="1262" y="13027"/>
                      <a:pt x="1286" y="13019"/>
                    </a:cubicBezTo>
                    <a:lnTo>
                      <a:pt x="2507" y="12409"/>
                    </a:lnTo>
                    <a:lnTo>
                      <a:pt x="2572" y="12344"/>
                    </a:lnTo>
                    <a:lnTo>
                      <a:pt x="3150" y="11219"/>
                    </a:lnTo>
                    <a:lnTo>
                      <a:pt x="4018" y="10608"/>
                    </a:lnTo>
                    <a:cubicBezTo>
                      <a:pt x="4082" y="10641"/>
                      <a:pt x="4179" y="10673"/>
                      <a:pt x="4243" y="10705"/>
                    </a:cubicBezTo>
                    <a:lnTo>
                      <a:pt x="4243" y="11541"/>
                    </a:lnTo>
                    <a:lnTo>
                      <a:pt x="4854" y="11541"/>
                    </a:lnTo>
                    <a:lnTo>
                      <a:pt x="4854" y="12151"/>
                    </a:lnTo>
                    <a:cubicBezTo>
                      <a:pt x="4532" y="12666"/>
                      <a:pt x="3054" y="14916"/>
                      <a:pt x="1864" y="15527"/>
                    </a:cubicBezTo>
                    <a:cubicBezTo>
                      <a:pt x="1768" y="15559"/>
                      <a:pt x="1768" y="15655"/>
                      <a:pt x="1800" y="15719"/>
                    </a:cubicBezTo>
                    <a:cubicBezTo>
                      <a:pt x="1824" y="15767"/>
                      <a:pt x="1882" y="15796"/>
                      <a:pt x="1936" y="15796"/>
                    </a:cubicBezTo>
                    <a:cubicBezTo>
                      <a:pt x="1956" y="15796"/>
                      <a:pt x="1976" y="15792"/>
                      <a:pt x="1993" y="15784"/>
                    </a:cubicBezTo>
                    <a:cubicBezTo>
                      <a:pt x="3247" y="15173"/>
                      <a:pt x="4693" y="12955"/>
                      <a:pt x="5079" y="12376"/>
                    </a:cubicBezTo>
                    <a:lnTo>
                      <a:pt x="6204" y="12376"/>
                    </a:lnTo>
                    <a:cubicBezTo>
                      <a:pt x="6525" y="13019"/>
                      <a:pt x="7650" y="15012"/>
                      <a:pt x="8679" y="15848"/>
                    </a:cubicBezTo>
                    <a:cubicBezTo>
                      <a:pt x="8711" y="15880"/>
                      <a:pt x="8751" y="15896"/>
                      <a:pt x="8792" y="15896"/>
                    </a:cubicBezTo>
                    <a:cubicBezTo>
                      <a:pt x="8832" y="15896"/>
                      <a:pt x="8872" y="15880"/>
                      <a:pt x="8904" y="15848"/>
                    </a:cubicBezTo>
                    <a:cubicBezTo>
                      <a:pt x="8936" y="15784"/>
                      <a:pt x="8936" y="15687"/>
                      <a:pt x="8872" y="15623"/>
                    </a:cubicBezTo>
                    <a:cubicBezTo>
                      <a:pt x="7843" y="14787"/>
                      <a:pt x="6686" y="12634"/>
                      <a:pt x="6429" y="12151"/>
                    </a:cubicBezTo>
                    <a:lnTo>
                      <a:pt x="6429" y="11509"/>
                    </a:lnTo>
                    <a:lnTo>
                      <a:pt x="7008" y="11509"/>
                    </a:lnTo>
                    <a:lnTo>
                      <a:pt x="7008" y="10833"/>
                    </a:lnTo>
                    <a:cubicBezTo>
                      <a:pt x="7297" y="10737"/>
                      <a:pt x="7522" y="10641"/>
                      <a:pt x="7747" y="10512"/>
                    </a:cubicBezTo>
                    <a:lnTo>
                      <a:pt x="8776" y="11348"/>
                    </a:lnTo>
                    <a:lnTo>
                      <a:pt x="9322" y="12473"/>
                    </a:lnTo>
                    <a:lnTo>
                      <a:pt x="9386" y="12537"/>
                    </a:lnTo>
                    <a:lnTo>
                      <a:pt x="10608" y="13180"/>
                    </a:lnTo>
                    <a:cubicBezTo>
                      <a:pt x="10625" y="13189"/>
                      <a:pt x="10644" y="13193"/>
                      <a:pt x="10664" y="13193"/>
                    </a:cubicBezTo>
                    <a:cubicBezTo>
                      <a:pt x="10719" y="13193"/>
                      <a:pt x="10777" y="13163"/>
                      <a:pt x="10801" y="13116"/>
                    </a:cubicBezTo>
                    <a:cubicBezTo>
                      <a:pt x="10865" y="13019"/>
                      <a:pt x="10833" y="12955"/>
                      <a:pt x="10736" y="12891"/>
                    </a:cubicBezTo>
                    <a:lnTo>
                      <a:pt x="9579" y="12280"/>
                    </a:lnTo>
                    <a:lnTo>
                      <a:pt x="9033" y="11155"/>
                    </a:lnTo>
                    <a:lnTo>
                      <a:pt x="9001" y="11123"/>
                    </a:lnTo>
                    <a:lnTo>
                      <a:pt x="8036" y="10351"/>
                    </a:lnTo>
                    <a:cubicBezTo>
                      <a:pt x="8550" y="10030"/>
                      <a:pt x="8840" y="9741"/>
                      <a:pt x="8840" y="9741"/>
                    </a:cubicBezTo>
                    <a:cubicBezTo>
                      <a:pt x="8840" y="9741"/>
                      <a:pt x="8711" y="8455"/>
                      <a:pt x="8518" y="7073"/>
                    </a:cubicBezTo>
                    <a:lnTo>
                      <a:pt x="9097" y="7073"/>
                    </a:lnTo>
                    <a:cubicBezTo>
                      <a:pt x="9161" y="7073"/>
                      <a:pt x="9193" y="7040"/>
                      <a:pt x="9226" y="6976"/>
                    </a:cubicBezTo>
                    <a:lnTo>
                      <a:pt x="9933" y="5433"/>
                    </a:lnTo>
                    <a:lnTo>
                      <a:pt x="11090" y="4790"/>
                    </a:lnTo>
                    <a:cubicBezTo>
                      <a:pt x="11154" y="4758"/>
                      <a:pt x="11186" y="4662"/>
                      <a:pt x="11154" y="4565"/>
                    </a:cubicBezTo>
                    <a:cubicBezTo>
                      <a:pt x="11122" y="4533"/>
                      <a:pt x="11058" y="4501"/>
                      <a:pt x="11026" y="4501"/>
                    </a:cubicBezTo>
                    <a:lnTo>
                      <a:pt x="10929" y="4533"/>
                    </a:lnTo>
                    <a:lnTo>
                      <a:pt x="9740" y="5176"/>
                    </a:lnTo>
                    <a:lnTo>
                      <a:pt x="9676" y="5272"/>
                    </a:lnTo>
                    <a:lnTo>
                      <a:pt x="9001" y="6783"/>
                    </a:lnTo>
                    <a:lnTo>
                      <a:pt x="8486" y="6751"/>
                    </a:lnTo>
                    <a:cubicBezTo>
                      <a:pt x="8358" y="5723"/>
                      <a:pt x="8197" y="4694"/>
                      <a:pt x="8100" y="4180"/>
                    </a:cubicBezTo>
                    <a:lnTo>
                      <a:pt x="9258" y="3472"/>
                    </a:lnTo>
                    <a:cubicBezTo>
                      <a:pt x="9322" y="3440"/>
                      <a:pt x="9354" y="3376"/>
                      <a:pt x="9354" y="3312"/>
                    </a:cubicBezTo>
                    <a:lnTo>
                      <a:pt x="8808" y="1158"/>
                    </a:lnTo>
                    <a:lnTo>
                      <a:pt x="9483" y="354"/>
                    </a:lnTo>
                    <a:cubicBezTo>
                      <a:pt x="9547" y="290"/>
                      <a:pt x="9515" y="194"/>
                      <a:pt x="9451" y="162"/>
                    </a:cubicBezTo>
                    <a:lnTo>
                      <a:pt x="9354" y="129"/>
                    </a:lnTo>
                    <a:lnTo>
                      <a:pt x="9258" y="162"/>
                    </a:lnTo>
                    <a:lnTo>
                      <a:pt x="8550" y="997"/>
                    </a:lnTo>
                    <a:lnTo>
                      <a:pt x="8518" y="1126"/>
                    </a:lnTo>
                    <a:lnTo>
                      <a:pt x="9033" y="3280"/>
                    </a:lnTo>
                    <a:lnTo>
                      <a:pt x="8004" y="3858"/>
                    </a:lnTo>
                    <a:cubicBezTo>
                      <a:pt x="7779" y="3312"/>
                      <a:pt x="7265" y="2476"/>
                      <a:pt x="6783" y="1737"/>
                    </a:cubicBezTo>
                    <a:cubicBezTo>
                      <a:pt x="6541" y="1383"/>
                      <a:pt x="6156" y="1206"/>
                      <a:pt x="5770" y="1206"/>
                    </a:cubicBezTo>
                    <a:cubicBezTo>
                      <a:pt x="5384" y="1206"/>
                      <a:pt x="4999" y="1383"/>
                      <a:pt x="4757" y="1737"/>
                    </a:cubicBezTo>
                    <a:lnTo>
                      <a:pt x="3407" y="3730"/>
                    </a:lnTo>
                    <a:lnTo>
                      <a:pt x="2507" y="3151"/>
                    </a:lnTo>
                    <a:lnTo>
                      <a:pt x="3118" y="1029"/>
                    </a:lnTo>
                    <a:lnTo>
                      <a:pt x="3086" y="901"/>
                    </a:lnTo>
                    <a:lnTo>
                      <a:pt x="2411" y="65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1" name="Google Shape;4000;p64">
                <a:extLst>
                  <a:ext uri="{FF2B5EF4-FFF2-40B4-BE49-F238E27FC236}">
                    <a16:creationId xmlns:a16="http://schemas.microsoft.com/office/drawing/2014/main" id="{46C13444-4D5B-021B-CFE8-29387956FE53}"/>
                  </a:ext>
                </a:extLst>
              </p:cNvPr>
              <p:cNvSpPr/>
              <p:nvPr/>
            </p:nvSpPr>
            <p:spPr>
              <a:xfrm>
                <a:off x="3363975" y="3655875"/>
                <a:ext cx="136625" cy="134225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5369" extrusionOk="0">
                    <a:moveTo>
                      <a:pt x="483" y="1"/>
                    </a:moveTo>
                    <a:lnTo>
                      <a:pt x="0" y="5337"/>
                    </a:lnTo>
                    <a:lnTo>
                      <a:pt x="0" y="5337"/>
                    </a:lnTo>
                    <a:lnTo>
                      <a:pt x="2604" y="3954"/>
                    </a:lnTo>
                    <a:lnTo>
                      <a:pt x="5465" y="5369"/>
                    </a:lnTo>
                    <a:lnTo>
                      <a:pt x="4790" y="129"/>
                    </a:lnTo>
                    <a:lnTo>
                      <a:pt x="3408" y="804"/>
                    </a:lnTo>
                    <a:lnTo>
                      <a:pt x="2668" y="258"/>
                    </a:lnTo>
                    <a:lnTo>
                      <a:pt x="1993" y="836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Google Shape;4001;p64">
                <a:extLst>
                  <a:ext uri="{FF2B5EF4-FFF2-40B4-BE49-F238E27FC236}">
                    <a16:creationId xmlns:a16="http://schemas.microsoft.com/office/drawing/2014/main" id="{9FD91F8F-51D6-5C31-1433-2A6D6CEF50F1}"/>
                  </a:ext>
                </a:extLst>
              </p:cNvPr>
              <p:cNvSpPr/>
              <p:nvPr/>
            </p:nvSpPr>
            <p:spPr>
              <a:xfrm>
                <a:off x="3359950" y="3651850"/>
                <a:ext cx="14467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5672" extrusionOk="0">
                    <a:moveTo>
                      <a:pt x="772" y="387"/>
                    </a:moveTo>
                    <a:lnTo>
                      <a:pt x="2090" y="1126"/>
                    </a:lnTo>
                    <a:lnTo>
                      <a:pt x="2154" y="1126"/>
                    </a:lnTo>
                    <a:lnTo>
                      <a:pt x="2283" y="1094"/>
                    </a:lnTo>
                    <a:lnTo>
                      <a:pt x="2829" y="612"/>
                    </a:lnTo>
                    <a:lnTo>
                      <a:pt x="3472" y="1094"/>
                    </a:lnTo>
                    <a:cubicBezTo>
                      <a:pt x="3504" y="1126"/>
                      <a:pt x="3569" y="1126"/>
                      <a:pt x="3633" y="1126"/>
                    </a:cubicBezTo>
                    <a:lnTo>
                      <a:pt x="4822" y="547"/>
                    </a:lnTo>
                    <a:lnTo>
                      <a:pt x="5433" y="5240"/>
                    </a:lnTo>
                    <a:lnTo>
                      <a:pt x="5433" y="5240"/>
                    </a:lnTo>
                    <a:lnTo>
                      <a:pt x="2829" y="3987"/>
                    </a:lnTo>
                    <a:lnTo>
                      <a:pt x="2701" y="3987"/>
                    </a:lnTo>
                    <a:lnTo>
                      <a:pt x="354" y="5240"/>
                    </a:lnTo>
                    <a:lnTo>
                      <a:pt x="772" y="387"/>
                    </a:lnTo>
                    <a:close/>
                    <a:moveTo>
                      <a:pt x="579" y="1"/>
                    </a:moveTo>
                    <a:cubicBezTo>
                      <a:pt x="515" y="33"/>
                      <a:pt x="483" y="97"/>
                      <a:pt x="483" y="129"/>
                    </a:cubicBezTo>
                    <a:lnTo>
                      <a:pt x="1" y="5465"/>
                    </a:lnTo>
                    <a:cubicBezTo>
                      <a:pt x="1" y="5530"/>
                      <a:pt x="33" y="5594"/>
                      <a:pt x="65" y="5626"/>
                    </a:cubicBezTo>
                    <a:cubicBezTo>
                      <a:pt x="97" y="5642"/>
                      <a:pt x="129" y="5650"/>
                      <a:pt x="157" y="5650"/>
                    </a:cubicBezTo>
                    <a:cubicBezTo>
                      <a:pt x="185" y="5650"/>
                      <a:pt x="210" y="5642"/>
                      <a:pt x="226" y="5626"/>
                    </a:cubicBezTo>
                    <a:lnTo>
                      <a:pt x="2765" y="4276"/>
                    </a:lnTo>
                    <a:lnTo>
                      <a:pt x="5562" y="5658"/>
                    </a:lnTo>
                    <a:cubicBezTo>
                      <a:pt x="5580" y="5668"/>
                      <a:pt x="5599" y="5672"/>
                      <a:pt x="5617" y="5672"/>
                    </a:cubicBezTo>
                    <a:cubicBezTo>
                      <a:pt x="5661" y="5672"/>
                      <a:pt x="5700" y="5649"/>
                      <a:pt x="5722" y="5626"/>
                    </a:cubicBezTo>
                    <a:cubicBezTo>
                      <a:pt x="5754" y="5594"/>
                      <a:pt x="5787" y="5562"/>
                      <a:pt x="5787" y="5498"/>
                    </a:cubicBezTo>
                    <a:lnTo>
                      <a:pt x="5112" y="290"/>
                    </a:lnTo>
                    <a:cubicBezTo>
                      <a:pt x="5112" y="226"/>
                      <a:pt x="5079" y="194"/>
                      <a:pt x="5015" y="162"/>
                    </a:cubicBezTo>
                    <a:lnTo>
                      <a:pt x="4887" y="162"/>
                    </a:lnTo>
                    <a:lnTo>
                      <a:pt x="3569" y="804"/>
                    </a:lnTo>
                    <a:lnTo>
                      <a:pt x="2926" y="290"/>
                    </a:lnTo>
                    <a:cubicBezTo>
                      <a:pt x="2894" y="274"/>
                      <a:pt x="2862" y="266"/>
                      <a:pt x="2829" y="266"/>
                    </a:cubicBezTo>
                    <a:cubicBezTo>
                      <a:pt x="2797" y="266"/>
                      <a:pt x="2765" y="274"/>
                      <a:pt x="2733" y="290"/>
                    </a:cubicBezTo>
                    <a:lnTo>
                      <a:pt x="2154" y="804"/>
                    </a:lnTo>
                    <a:lnTo>
                      <a:pt x="708" y="33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Google Shape;4002;p64">
                <a:extLst>
                  <a:ext uri="{FF2B5EF4-FFF2-40B4-BE49-F238E27FC236}">
                    <a16:creationId xmlns:a16="http://schemas.microsoft.com/office/drawing/2014/main" id="{7E9879A9-A341-D030-D0C1-DF7DB8838472}"/>
                  </a:ext>
                </a:extLst>
              </p:cNvPr>
              <p:cNvSpPr/>
              <p:nvPr/>
            </p:nvSpPr>
            <p:spPr>
              <a:xfrm>
                <a:off x="3378425" y="3754725"/>
                <a:ext cx="1109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444" extrusionOk="0">
                    <a:moveTo>
                      <a:pt x="2026" y="0"/>
                    </a:moveTo>
                    <a:lnTo>
                      <a:pt x="1" y="1190"/>
                    </a:lnTo>
                    <a:lnTo>
                      <a:pt x="2058" y="2443"/>
                    </a:lnTo>
                    <a:lnTo>
                      <a:pt x="4437" y="1222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Google Shape;4003;p64">
                <a:extLst>
                  <a:ext uri="{FF2B5EF4-FFF2-40B4-BE49-F238E27FC236}">
                    <a16:creationId xmlns:a16="http://schemas.microsoft.com/office/drawing/2014/main" id="{42423B34-F828-7B4C-C53A-AFAB84A8656C}"/>
                  </a:ext>
                </a:extLst>
              </p:cNvPr>
              <p:cNvSpPr/>
              <p:nvPr/>
            </p:nvSpPr>
            <p:spPr>
              <a:xfrm>
                <a:off x="3374425" y="3750700"/>
                <a:ext cx="118950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2733" extrusionOk="0">
                    <a:moveTo>
                      <a:pt x="2186" y="322"/>
                    </a:moveTo>
                    <a:lnTo>
                      <a:pt x="4243" y="1383"/>
                    </a:lnTo>
                    <a:lnTo>
                      <a:pt x="2218" y="2411"/>
                    </a:lnTo>
                    <a:lnTo>
                      <a:pt x="450" y="1351"/>
                    </a:lnTo>
                    <a:lnTo>
                      <a:pt x="2186" y="322"/>
                    </a:lnTo>
                    <a:close/>
                    <a:moveTo>
                      <a:pt x="2186" y="1"/>
                    </a:moveTo>
                    <a:lnTo>
                      <a:pt x="2122" y="33"/>
                    </a:lnTo>
                    <a:lnTo>
                      <a:pt x="97" y="1222"/>
                    </a:lnTo>
                    <a:cubicBezTo>
                      <a:pt x="32" y="1254"/>
                      <a:pt x="0" y="1319"/>
                      <a:pt x="0" y="1351"/>
                    </a:cubicBezTo>
                    <a:cubicBezTo>
                      <a:pt x="0" y="1415"/>
                      <a:pt x="32" y="1447"/>
                      <a:pt x="97" y="1479"/>
                    </a:cubicBezTo>
                    <a:lnTo>
                      <a:pt x="2154" y="2733"/>
                    </a:lnTo>
                    <a:lnTo>
                      <a:pt x="2283" y="2733"/>
                    </a:lnTo>
                    <a:lnTo>
                      <a:pt x="4661" y="1544"/>
                    </a:lnTo>
                    <a:cubicBezTo>
                      <a:pt x="4725" y="1511"/>
                      <a:pt x="4758" y="1447"/>
                      <a:pt x="4758" y="1415"/>
                    </a:cubicBezTo>
                    <a:cubicBezTo>
                      <a:pt x="4758" y="1351"/>
                      <a:pt x="4725" y="1286"/>
                      <a:pt x="4661" y="1254"/>
                    </a:cubicBezTo>
                    <a:lnTo>
                      <a:pt x="2250" y="33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7" name="Google Shape;4006;p64">
                <a:extLst>
                  <a:ext uri="{FF2B5EF4-FFF2-40B4-BE49-F238E27FC236}">
                    <a16:creationId xmlns:a16="http://schemas.microsoft.com/office/drawing/2014/main" id="{A03FF064-9E24-FE49-73BF-904C264BB954}"/>
                  </a:ext>
                </a:extLst>
              </p:cNvPr>
              <p:cNvSpPr/>
              <p:nvPr/>
            </p:nvSpPr>
            <p:spPr>
              <a:xfrm>
                <a:off x="3596225" y="2632075"/>
                <a:ext cx="179225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523" extrusionOk="0">
                    <a:moveTo>
                      <a:pt x="2475" y="450"/>
                    </a:moveTo>
                    <a:lnTo>
                      <a:pt x="3954" y="2958"/>
                    </a:lnTo>
                    <a:cubicBezTo>
                      <a:pt x="3954" y="3022"/>
                      <a:pt x="4018" y="3022"/>
                      <a:pt x="4050" y="3054"/>
                    </a:cubicBezTo>
                    <a:lnTo>
                      <a:pt x="6718" y="3311"/>
                    </a:lnTo>
                    <a:lnTo>
                      <a:pt x="3697" y="7104"/>
                    </a:lnTo>
                    <a:lnTo>
                      <a:pt x="2990" y="5754"/>
                    </a:lnTo>
                    <a:lnTo>
                      <a:pt x="2925" y="5690"/>
                    </a:lnTo>
                    <a:lnTo>
                      <a:pt x="2829" y="5690"/>
                    </a:lnTo>
                    <a:lnTo>
                      <a:pt x="2089" y="5754"/>
                    </a:lnTo>
                    <a:lnTo>
                      <a:pt x="1832" y="5015"/>
                    </a:lnTo>
                    <a:cubicBezTo>
                      <a:pt x="1800" y="4983"/>
                      <a:pt x="1768" y="4919"/>
                      <a:pt x="1704" y="4919"/>
                    </a:cubicBezTo>
                    <a:lnTo>
                      <a:pt x="386" y="4726"/>
                    </a:lnTo>
                    <a:lnTo>
                      <a:pt x="2475" y="450"/>
                    </a:lnTo>
                    <a:close/>
                    <a:moveTo>
                      <a:pt x="2443" y="0"/>
                    </a:moveTo>
                    <a:cubicBezTo>
                      <a:pt x="2379" y="0"/>
                      <a:pt x="2347" y="33"/>
                      <a:pt x="2314" y="65"/>
                    </a:cubicBezTo>
                    <a:lnTo>
                      <a:pt x="0" y="4790"/>
                    </a:lnTo>
                    <a:lnTo>
                      <a:pt x="0" y="4919"/>
                    </a:lnTo>
                    <a:lnTo>
                      <a:pt x="129" y="5015"/>
                    </a:lnTo>
                    <a:lnTo>
                      <a:pt x="1575" y="5208"/>
                    </a:lnTo>
                    <a:lnTo>
                      <a:pt x="1832" y="5979"/>
                    </a:lnTo>
                    <a:cubicBezTo>
                      <a:pt x="1859" y="6032"/>
                      <a:pt x="1906" y="6084"/>
                      <a:pt x="1958" y="6084"/>
                    </a:cubicBezTo>
                    <a:cubicBezTo>
                      <a:pt x="1969" y="6084"/>
                      <a:pt x="1981" y="6082"/>
                      <a:pt x="1993" y="6076"/>
                    </a:cubicBezTo>
                    <a:lnTo>
                      <a:pt x="2765" y="5979"/>
                    </a:lnTo>
                    <a:lnTo>
                      <a:pt x="3536" y="7426"/>
                    </a:lnTo>
                    <a:lnTo>
                      <a:pt x="3568" y="7490"/>
                    </a:lnTo>
                    <a:lnTo>
                      <a:pt x="3632" y="7522"/>
                    </a:lnTo>
                    <a:cubicBezTo>
                      <a:pt x="3697" y="7522"/>
                      <a:pt x="3729" y="7490"/>
                      <a:pt x="3761" y="7458"/>
                    </a:cubicBezTo>
                    <a:lnTo>
                      <a:pt x="7136" y="3279"/>
                    </a:lnTo>
                    <a:cubicBezTo>
                      <a:pt x="7168" y="3215"/>
                      <a:pt x="7168" y="3151"/>
                      <a:pt x="7136" y="3118"/>
                    </a:cubicBezTo>
                    <a:cubicBezTo>
                      <a:pt x="7136" y="3054"/>
                      <a:pt x="7072" y="3022"/>
                      <a:pt x="7008" y="3022"/>
                    </a:cubicBezTo>
                    <a:lnTo>
                      <a:pt x="4179" y="2733"/>
                    </a:lnTo>
                    <a:lnTo>
                      <a:pt x="2572" y="65"/>
                    </a:lnTo>
                    <a:cubicBezTo>
                      <a:pt x="2572" y="33"/>
                      <a:pt x="2507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Google Shape;4007;p64">
                <a:extLst>
                  <a:ext uri="{FF2B5EF4-FFF2-40B4-BE49-F238E27FC236}">
                    <a16:creationId xmlns:a16="http://schemas.microsoft.com/office/drawing/2014/main" id="{0480C387-CCA3-71DB-B2A7-EF8894400BF7}"/>
                  </a:ext>
                </a:extLst>
              </p:cNvPr>
              <p:cNvSpPr/>
              <p:nvPr/>
            </p:nvSpPr>
            <p:spPr>
              <a:xfrm>
                <a:off x="3664525" y="2645725"/>
                <a:ext cx="924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444" extrusionOk="0">
                    <a:moveTo>
                      <a:pt x="0" y="1"/>
                    </a:moveTo>
                    <a:lnTo>
                      <a:pt x="1350" y="2347"/>
                    </a:lnTo>
                    <a:lnTo>
                      <a:pt x="3697" y="2444"/>
                    </a:lnTo>
                    <a:lnTo>
                      <a:pt x="2636" y="2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99" name="Google Shape;4008;p64">
                <a:extLst>
                  <a:ext uri="{FF2B5EF4-FFF2-40B4-BE49-F238E27FC236}">
                    <a16:creationId xmlns:a16="http://schemas.microsoft.com/office/drawing/2014/main" id="{16A55D6B-51C2-79BF-764A-D7BD33A4A706}"/>
                  </a:ext>
                </a:extLst>
              </p:cNvPr>
              <p:cNvSpPr/>
              <p:nvPr/>
            </p:nvSpPr>
            <p:spPr>
              <a:xfrm>
                <a:off x="3660500" y="2641725"/>
                <a:ext cx="100475" cy="691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2765" extrusionOk="0">
                    <a:moveTo>
                      <a:pt x="451" y="322"/>
                    </a:moveTo>
                    <a:lnTo>
                      <a:pt x="2701" y="611"/>
                    </a:lnTo>
                    <a:lnTo>
                      <a:pt x="3601" y="2443"/>
                    </a:lnTo>
                    <a:lnTo>
                      <a:pt x="1608" y="2347"/>
                    </a:lnTo>
                    <a:lnTo>
                      <a:pt x="451" y="322"/>
                    </a:lnTo>
                    <a:close/>
                    <a:moveTo>
                      <a:pt x="194" y="0"/>
                    </a:moveTo>
                    <a:cubicBezTo>
                      <a:pt x="129" y="0"/>
                      <a:pt x="97" y="0"/>
                      <a:pt x="65" y="64"/>
                    </a:cubicBezTo>
                    <a:cubicBezTo>
                      <a:pt x="33" y="97"/>
                      <a:pt x="1" y="161"/>
                      <a:pt x="33" y="225"/>
                    </a:cubicBezTo>
                    <a:lnTo>
                      <a:pt x="1383" y="2572"/>
                    </a:lnTo>
                    <a:lnTo>
                      <a:pt x="1415" y="2636"/>
                    </a:lnTo>
                    <a:lnTo>
                      <a:pt x="1479" y="2668"/>
                    </a:lnTo>
                    <a:lnTo>
                      <a:pt x="3826" y="2765"/>
                    </a:lnTo>
                    <a:cubicBezTo>
                      <a:pt x="3890" y="2765"/>
                      <a:pt x="3954" y="2765"/>
                      <a:pt x="3987" y="2700"/>
                    </a:cubicBezTo>
                    <a:cubicBezTo>
                      <a:pt x="4019" y="2668"/>
                      <a:pt x="4019" y="2604"/>
                      <a:pt x="3987" y="2540"/>
                    </a:cubicBezTo>
                    <a:lnTo>
                      <a:pt x="2958" y="386"/>
                    </a:lnTo>
                    <a:cubicBezTo>
                      <a:pt x="2926" y="354"/>
                      <a:pt x="2894" y="322"/>
                      <a:pt x="2829" y="322"/>
                    </a:cubicBez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2" name="Google Shape;4011;p64">
                <a:extLst>
                  <a:ext uri="{FF2B5EF4-FFF2-40B4-BE49-F238E27FC236}">
                    <a16:creationId xmlns:a16="http://schemas.microsoft.com/office/drawing/2014/main" id="{9257A7EB-0366-461B-DF07-C6DA6FF82D83}"/>
                  </a:ext>
                </a:extLst>
              </p:cNvPr>
              <p:cNvSpPr/>
              <p:nvPr/>
            </p:nvSpPr>
            <p:spPr>
              <a:xfrm>
                <a:off x="4292950" y="2627250"/>
                <a:ext cx="179225" cy="18887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555" extrusionOk="0">
                    <a:moveTo>
                      <a:pt x="2475" y="483"/>
                    </a:moveTo>
                    <a:lnTo>
                      <a:pt x="3922" y="2990"/>
                    </a:lnTo>
                    <a:cubicBezTo>
                      <a:pt x="3954" y="3022"/>
                      <a:pt x="3986" y="3054"/>
                      <a:pt x="4050" y="3054"/>
                    </a:cubicBezTo>
                    <a:lnTo>
                      <a:pt x="6686" y="3311"/>
                    </a:lnTo>
                    <a:lnTo>
                      <a:pt x="3665" y="7105"/>
                    </a:lnTo>
                    <a:lnTo>
                      <a:pt x="2958" y="5787"/>
                    </a:lnTo>
                    <a:lnTo>
                      <a:pt x="2925" y="5722"/>
                    </a:lnTo>
                    <a:lnTo>
                      <a:pt x="2829" y="5690"/>
                    </a:lnTo>
                    <a:lnTo>
                      <a:pt x="2090" y="5787"/>
                    </a:lnTo>
                    <a:lnTo>
                      <a:pt x="1833" y="5047"/>
                    </a:lnTo>
                    <a:cubicBezTo>
                      <a:pt x="1800" y="4983"/>
                      <a:pt x="1768" y="4951"/>
                      <a:pt x="1704" y="4951"/>
                    </a:cubicBezTo>
                    <a:lnTo>
                      <a:pt x="354" y="4758"/>
                    </a:lnTo>
                    <a:lnTo>
                      <a:pt x="2475" y="483"/>
                    </a:lnTo>
                    <a:close/>
                    <a:moveTo>
                      <a:pt x="2443" y="1"/>
                    </a:moveTo>
                    <a:cubicBezTo>
                      <a:pt x="2379" y="1"/>
                      <a:pt x="2347" y="33"/>
                      <a:pt x="2315" y="97"/>
                    </a:cubicBezTo>
                    <a:lnTo>
                      <a:pt x="0" y="4822"/>
                    </a:lnTo>
                    <a:lnTo>
                      <a:pt x="0" y="4951"/>
                    </a:lnTo>
                    <a:cubicBezTo>
                      <a:pt x="32" y="5015"/>
                      <a:pt x="65" y="5015"/>
                      <a:pt x="129" y="5047"/>
                    </a:cubicBezTo>
                    <a:lnTo>
                      <a:pt x="1575" y="5240"/>
                    </a:lnTo>
                    <a:lnTo>
                      <a:pt x="1833" y="6012"/>
                    </a:lnTo>
                    <a:cubicBezTo>
                      <a:pt x="1865" y="6076"/>
                      <a:pt x="1929" y="6108"/>
                      <a:pt x="1993" y="6108"/>
                    </a:cubicBezTo>
                    <a:lnTo>
                      <a:pt x="2765" y="6012"/>
                    </a:lnTo>
                    <a:lnTo>
                      <a:pt x="3504" y="7458"/>
                    </a:lnTo>
                    <a:lnTo>
                      <a:pt x="3568" y="7522"/>
                    </a:lnTo>
                    <a:lnTo>
                      <a:pt x="3633" y="7555"/>
                    </a:lnTo>
                    <a:cubicBezTo>
                      <a:pt x="3697" y="7555"/>
                      <a:pt x="3729" y="7522"/>
                      <a:pt x="3761" y="7490"/>
                    </a:cubicBezTo>
                    <a:lnTo>
                      <a:pt x="7104" y="3279"/>
                    </a:lnTo>
                    <a:cubicBezTo>
                      <a:pt x="7136" y="3247"/>
                      <a:pt x="7168" y="3183"/>
                      <a:pt x="7136" y="3151"/>
                    </a:cubicBezTo>
                    <a:cubicBezTo>
                      <a:pt x="7104" y="3086"/>
                      <a:pt x="7072" y="3054"/>
                      <a:pt x="7008" y="3054"/>
                    </a:cubicBezTo>
                    <a:lnTo>
                      <a:pt x="4147" y="2765"/>
                    </a:lnTo>
                    <a:lnTo>
                      <a:pt x="2572" y="97"/>
                    </a:lnTo>
                    <a:cubicBezTo>
                      <a:pt x="2540" y="33"/>
                      <a:pt x="2508" y="1"/>
                      <a:pt x="2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5" name="Google Shape;4014;p64">
                <a:extLst>
                  <a:ext uri="{FF2B5EF4-FFF2-40B4-BE49-F238E27FC236}">
                    <a16:creationId xmlns:a16="http://schemas.microsoft.com/office/drawing/2014/main" id="{F0973AD2-D20A-BAE1-2507-E47F9C9C55F2}"/>
                  </a:ext>
                </a:extLst>
              </p:cNvPr>
              <p:cNvSpPr/>
              <p:nvPr/>
            </p:nvSpPr>
            <p:spPr>
              <a:xfrm>
                <a:off x="2287950" y="3382125"/>
                <a:ext cx="34075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7380" extrusionOk="0">
                    <a:moveTo>
                      <a:pt x="6787" y="0"/>
                    </a:moveTo>
                    <a:cubicBezTo>
                      <a:pt x="6740" y="0"/>
                      <a:pt x="6692" y="16"/>
                      <a:pt x="6654" y="54"/>
                    </a:cubicBezTo>
                    <a:cubicBezTo>
                      <a:pt x="5818" y="1179"/>
                      <a:pt x="5529" y="3782"/>
                      <a:pt x="5465" y="4490"/>
                    </a:cubicBezTo>
                    <a:lnTo>
                      <a:pt x="4436" y="5004"/>
                    </a:lnTo>
                    <a:cubicBezTo>
                      <a:pt x="3857" y="4586"/>
                      <a:pt x="1961" y="3300"/>
                      <a:pt x="643" y="3011"/>
                    </a:cubicBezTo>
                    <a:cubicBezTo>
                      <a:pt x="631" y="3005"/>
                      <a:pt x="618" y="3002"/>
                      <a:pt x="605" y="3002"/>
                    </a:cubicBezTo>
                    <a:cubicBezTo>
                      <a:pt x="547" y="3002"/>
                      <a:pt x="482" y="3055"/>
                      <a:pt x="482" y="3107"/>
                    </a:cubicBezTo>
                    <a:cubicBezTo>
                      <a:pt x="450" y="3204"/>
                      <a:pt x="514" y="3300"/>
                      <a:pt x="579" y="3300"/>
                    </a:cubicBezTo>
                    <a:cubicBezTo>
                      <a:pt x="1897" y="3589"/>
                      <a:pt x="3890" y="4972"/>
                      <a:pt x="4340" y="5293"/>
                    </a:cubicBezTo>
                    <a:lnTo>
                      <a:pt x="4629" y="5872"/>
                    </a:lnTo>
                    <a:lnTo>
                      <a:pt x="4115" y="6129"/>
                    </a:lnTo>
                    <a:lnTo>
                      <a:pt x="4404" y="6740"/>
                    </a:lnTo>
                    <a:cubicBezTo>
                      <a:pt x="4211" y="6933"/>
                      <a:pt x="4018" y="7158"/>
                      <a:pt x="3890" y="7350"/>
                    </a:cubicBezTo>
                    <a:lnTo>
                      <a:pt x="2604" y="7093"/>
                    </a:lnTo>
                    <a:lnTo>
                      <a:pt x="1607" y="6322"/>
                    </a:lnTo>
                    <a:lnTo>
                      <a:pt x="1511" y="6290"/>
                    </a:lnTo>
                    <a:lnTo>
                      <a:pt x="161" y="6257"/>
                    </a:lnTo>
                    <a:cubicBezTo>
                      <a:pt x="64" y="6257"/>
                      <a:pt x="0" y="6322"/>
                      <a:pt x="0" y="6418"/>
                    </a:cubicBezTo>
                    <a:cubicBezTo>
                      <a:pt x="0" y="6515"/>
                      <a:pt x="64" y="6579"/>
                      <a:pt x="129" y="6579"/>
                    </a:cubicBezTo>
                    <a:lnTo>
                      <a:pt x="1479" y="6579"/>
                    </a:lnTo>
                    <a:lnTo>
                      <a:pt x="2443" y="7350"/>
                    </a:lnTo>
                    <a:lnTo>
                      <a:pt x="2507" y="7383"/>
                    </a:lnTo>
                    <a:lnTo>
                      <a:pt x="3697" y="7640"/>
                    </a:lnTo>
                    <a:cubicBezTo>
                      <a:pt x="3375" y="8122"/>
                      <a:pt x="3279" y="8540"/>
                      <a:pt x="3279" y="8540"/>
                    </a:cubicBezTo>
                    <a:cubicBezTo>
                      <a:pt x="3279" y="8540"/>
                      <a:pt x="3954" y="9633"/>
                      <a:pt x="4757" y="10790"/>
                    </a:cubicBezTo>
                    <a:lnTo>
                      <a:pt x="4243" y="11015"/>
                    </a:lnTo>
                    <a:cubicBezTo>
                      <a:pt x="4179" y="11047"/>
                      <a:pt x="4147" y="11111"/>
                      <a:pt x="4147" y="11176"/>
                    </a:cubicBezTo>
                    <a:lnTo>
                      <a:pt x="4243" y="12879"/>
                    </a:lnTo>
                    <a:lnTo>
                      <a:pt x="3472" y="13972"/>
                    </a:lnTo>
                    <a:cubicBezTo>
                      <a:pt x="3439" y="14036"/>
                      <a:pt x="3472" y="14133"/>
                      <a:pt x="3536" y="14197"/>
                    </a:cubicBezTo>
                    <a:lnTo>
                      <a:pt x="3665" y="14197"/>
                    </a:lnTo>
                    <a:lnTo>
                      <a:pt x="3729" y="14165"/>
                    </a:lnTo>
                    <a:lnTo>
                      <a:pt x="4500" y="13008"/>
                    </a:lnTo>
                    <a:lnTo>
                      <a:pt x="4532" y="12911"/>
                    </a:lnTo>
                    <a:lnTo>
                      <a:pt x="4468" y="11272"/>
                    </a:lnTo>
                    <a:lnTo>
                      <a:pt x="4918" y="11047"/>
                    </a:lnTo>
                    <a:cubicBezTo>
                      <a:pt x="5497" y="11915"/>
                      <a:pt x="6107" y="12783"/>
                      <a:pt x="6461" y="13169"/>
                    </a:cubicBezTo>
                    <a:lnTo>
                      <a:pt x="5690" y="14326"/>
                    </a:lnTo>
                    <a:cubicBezTo>
                      <a:pt x="5657" y="14390"/>
                      <a:pt x="5657" y="14454"/>
                      <a:pt x="5722" y="14519"/>
                    </a:cubicBezTo>
                    <a:lnTo>
                      <a:pt x="7136" y="16222"/>
                    </a:lnTo>
                    <a:lnTo>
                      <a:pt x="6911" y="17187"/>
                    </a:lnTo>
                    <a:cubicBezTo>
                      <a:pt x="6879" y="17283"/>
                      <a:pt x="6943" y="17347"/>
                      <a:pt x="7040" y="17379"/>
                    </a:cubicBezTo>
                    <a:lnTo>
                      <a:pt x="7136" y="17379"/>
                    </a:lnTo>
                    <a:lnTo>
                      <a:pt x="7200" y="17283"/>
                    </a:lnTo>
                    <a:lnTo>
                      <a:pt x="7458" y="16190"/>
                    </a:lnTo>
                    <a:lnTo>
                      <a:pt x="7425" y="16062"/>
                    </a:lnTo>
                    <a:lnTo>
                      <a:pt x="6011" y="14390"/>
                    </a:lnTo>
                    <a:lnTo>
                      <a:pt x="6654" y="13394"/>
                    </a:lnTo>
                    <a:cubicBezTo>
                      <a:pt x="7104" y="13811"/>
                      <a:pt x="7940" y="14326"/>
                      <a:pt x="8711" y="14744"/>
                    </a:cubicBezTo>
                    <a:cubicBezTo>
                      <a:pt x="8897" y="14849"/>
                      <a:pt x="9095" y="14897"/>
                      <a:pt x="9289" y="14897"/>
                    </a:cubicBezTo>
                    <a:cubicBezTo>
                      <a:pt x="9868" y="14897"/>
                      <a:pt x="10415" y="14469"/>
                      <a:pt x="10511" y="13844"/>
                    </a:cubicBezTo>
                    <a:lnTo>
                      <a:pt x="10833" y="11465"/>
                    </a:lnTo>
                    <a:lnTo>
                      <a:pt x="11861" y="11561"/>
                    </a:lnTo>
                    <a:lnTo>
                      <a:pt x="12311" y="13715"/>
                    </a:lnTo>
                    <a:lnTo>
                      <a:pt x="12376" y="13844"/>
                    </a:lnTo>
                    <a:lnTo>
                      <a:pt x="13372" y="14294"/>
                    </a:lnTo>
                    <a:lnTo>
                      <a:pt x="13501" y="14294"/>
                    </a:lnTo>
                    <a:lnTo>
                      <a:pt x="13597" y="14229"/>
                    </a:lnTo>
                    <a:cubicBezTo>
                      <a:pt x="13629" y="14133"/>
                      <a:pt x="13597" y="14069"/>
                      <a:pt x="13501" y="14004"/>
                    </a:cubicBezTo>
                    <a:lnTo>
                      <a:pt x="12601" y="13586"/>
                    </a:lnTo>
                    <a:lnTo>
                      <a:pt x="12151" y="11401"/>
                    </a:lnTo>
                    <a:cubicBezTo>
                      <a:pt x="12151" y="11336"/>
                      <a:pt x="12086" y="11272"/>
                      <a:pt x="12022" y="11272"/>
                    </a:cubicBezTo>
                    <a:lnTo>
                      <a:pt x="10865" y="11176"/>
                    </a:lnTo>
                    <a:lnTo>
                      <a:pt x="10897" y="10983"/>
                    </a:lnTo>
                    <a:lnTo>
                      <a:pt x="10029" y="8572"/>
                    </a:lnTo>
                    <a:lnTo>
                      <a:pt x="10672" y="8283"/>
                    </a:lnTo>
                    <a:lnTo>
                      <a:pt x="11926" y="9375"/>
                    </a:lnTo>
                    <a:lnTo>
                      <a:pt x="12022" y="9408"/>
                    </a:lnTo>
                    <a:lnTo>
                      <a:pt x="13372" y="9504"/>
                    </a:lnTo>
                    <a:lnTo>
                      <a:pt x="13469" y="9504"/>
                    </a:lnTo>
                    <a:cubicBezTo>
                      <a:pt x="13501" y="9472"/>
                      <a:pt x="13533" y="9408"/>
                      <a:pt x="13533" y="9375"/>
                    </a:cubicBezTo>
                    <a:cubicBezTo>
                      <a:pt x="13565" y="9279"/>
                      <a:pt x="13501" y="9215"/>
                      <a:pt x="13404" y="9215"/>
                    </a:cubicBezTo>
                    <a:lnTo>
                      <a:pt x="12086" y="9086"/>
                    </a:lnTo>
                    <a:lnTo>
                      <a:pt x="10801" y="7961"/>
                    </a:lnTo>
                    <a:cubicBezTo>
                      <a:pt x="10768" y="7945"/>
                      <a:pt x="10736" y="7937"/>
                      <a:pt x="10708" y="7937"/>
                    </a:cubicBezTo>
                    <a:cubicBezTo>
                      <a:pt x="10680" y="7937"/>
                      <a:pt x="10656" y="7945"/>
                      <a:pt x="10640" y="7961"/>
                    </a:cubicBezTo>
                    <a:lnTo>
                      <a:pt x="9933" y="8283"/>
                    </a:lnTo>
                    <a:lnTo>
                      <a:pt x="9000" y="5615"/>
                    </a:lnTo>
                    <a:cubicBezTo>
                      <a:pt x="9000" y="5615"/>
                      <a:pt x="8552" y="5544"/>
                      <a:pt x="7897" y="5544"/>
                    </a:cubicBezTo>
                    <a:cubicBezTo>
                      <a:pt x="7788" y="5544"/>
                      <a:pt x="7673" y="5546"/>
                      <a:pt x="7554" y="5550"/>
                    </a:cubicBezTo>
                    <a:lnTo>
                      <a:pt x="7940" y="4747"/>
                    </a:lnTo>
                    <a:lnTo>
                      <a:pt x="7972" y="4682"/>
                    </a:lnTo>
                    <a:lnTo>
                      <a:pt x="7972" y="3461"/>
                    </a:lnTo>
                    <a:lnTo>
                      <a:pt x="8808" y="2400"/>
                    </a:lnTo>
                    <a:cubicBezTo>
                      <a:pt x="8840" y="2336"/>
                      <a:pt x="8840" y="2239"/>
                      <a:pt x="8775" y="2175"/>
                    </a:cubicBezTo>
                    <a:cubicBezTo>
                      <a:pt x="8749" y="2162"/>
                      <a:pt x="8717" y="2154"/>
                      <a:pt x="8684" y="2154"/>
                    </a:cubicBezTo>
                    <a:cubicBezTo>
                      <a:pt x="8637" y="2154"/>
                      <a:pt x="8588" y="2170"/>
                      <a:pt x="8550" y="2207"/>
                    </a:cubicBezTo>
                    <a:lnTo>
                      <a:pt x="7715" y="3300"/>
                    </a:lnTo>
                    <a:lnTo>
                      <a:pt x="7683" y="3397"/>
                    </a:lnTo>
                    <a:lnTo>
                      <a:pt x="7650" y="4650"/>
                    </a:lnTo>
                    <a:lnTo>
                      <a:pt x="7200" y="5582"/>
                    </a:lnTo>
                    <a:cubicBezTo>
                      <a:pt x="7104" y="5582"/>
                      <a:pt x="7008" y="5615"/>
                      <a:pt x="6943" y="5615"/>
                    </a:cubicBezTo>
                    <a:lnTo>
                      <a:pt x="6558" y="4875"/>
                    </a:lnTo>
                    <a:lnTo>
                      <a:pt x="6011" y="5132"/>
                    </a:lnTo>
                    <a:lnTo>
                      <a:pt x="5754" y="4586"/>
                    </a:lnTo>
                    <a:cubicBezTo>
                      <a:pt x="5818" y="4007"/>
                      <a:pt x="6107" y="1307"/>
                      <a:pt x="6911" y="246"/>
                    </a:cubicBezTo>
                    <a:cubicBezTo>
                      <a:pt x="6943" y="182"/>
                      <a:pt x="6943" y="86"/>
                      <a:pt x="6879" y="21"/>
                    </a:cubicBezTo>
                    <a:cubicBezTo>
                      <a:pt x="6852" y="8"/>
                      <a:pt x="6820" y="0"/>
                      <a:pt x="6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6" name="Google Shape;4015;p64">
                <a:extLst>
                  <a:ext uri="{FF2B5EF4-FFF2-40B4-BE49-F238E27FC236}">
                    <a16:creationId xmlns:a16="http://schemas.microsoft.com/office/drawing/2014/main" id="{C9D7BA52-5BB0-CEBA-AFB5-12A0936F2121}"/>
                  </a:ext>
                </a:extLst>
              </p:cNvPr>
              <p:cNvSpPr/>
              <p:nvPr/>
            </p:nvSpPr>
            <p:spPr>
              <a:xfrm>
                <a:off x="2381150" y="3534525"/>
                <a:ext cx="172000" cy="169600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6784" extrusionOk="0">
                    <a:moveTo>
                      <a:pt x="4887" y="1"/>
                    </a:moveTo>
                    <a:lnTo>
                      <a:pt x="3183" y="2412"/>
                    </a:lnTo>
                    <a:lnTo>
                      <a:pt x="1" y="2444"/>
                    </a:lnTo>
                    <a:lnTo>
                      <a:pt x="2958" y="6783"/>
                    </a:lnTo>
                    <a:lnTo>
                      <a:pt x="3890" y="5562"/>
                    </a:lnTo>
                    <a:lnTo>
                      <a:pt x="4790" y="5722"/>
                    </a:lnTo>
                    <a:lnTo>
                      <a:pt x="5144" y="4919"/>
                    </a:lnTo>
                    <a:lnTo>
                      <a:pt x="6880" y="4983"/>
                    </a:lnTo>
                    <a:lnTo>
                      <a:pt x="48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7" name="Google Shape;4016;p64">
                <a:extLst>
                  <a:ext uri="{FF2B5EF4-FFF2-40B4-BE49-F238E27FC236}">
                    <a16:creationId xmlns:a16="http://schemas.microsoft.com/office/drawing/2014/main" id="{ED674936-24F2-8203-9B6F-F7A584753405}"/>
                  </a:ext>
                </a:extLst>
              </p:cNvPr>
              <p:cNvSpPr/>
              <p:nvPr/>
            </p:nvSpPr>
            <p:spPr>
              <a:xfrm>
                <a:off x="2377150" y="3530525"/>
                <a:ext cx="179225" cy="177600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104" extrusionOk="0">
                    <a:moveTo>
                      <a:pt x="5015" y="482"/>
                    </a:moveTo>
                    <a:lnTo>
                      <a:pt x="6815" y="4982"/>
                    </a:lnTo>
                    <a:lnTo>
                      <a:pt x="5304" y="4950"/>
                    </a:lnTo>
                    <a:lnTo>
                      <a:pt x="5240" y="4950"/>
                    </a:lnTo>
                    <a:lnTo>
                      <a:pt x="5143" y="5015"/>
                    </a:lnTo>
                    <a:lnTo>
                      <a:pt x="4854" y="5722"/>
                    </a:lnTo>
                    <a:lnTo>
                      <a:pt x="4082" y="5561"/>
                    </a:lnTo>
                    <a:cubicBezTo>
                      <a:pt x="4018" y="5561"/>
                      <a:pt x="3986" y="5593"/>
                      <a:pt x="3922" y="5625"/>
                    </a:cubicBezTo>
                    <a:lnTo>
                      <a:pt x="3118" y="6686"/>
                    </a:lnTo>
                    <a:lnTo>
                      <a:pt x="450" y="2764"/>
                    </a:lnTo>
                    <a:lnTo>
                      <a:pt x="3343" y="2700"/>
                    </a:lnTo>
                    <a:cubicBezTo>
                      <a:pt x="3407" y="2700"/>
                      <a:pt x="3440" y="2700"/>
                      <a:pt x="3472" y="2636"/>
                    </a:cubicBezTo>
                    <a:lnTo>
                      <a:pt x="5015" y="482"/>
                    </a:lnTo>
                    <a:close/>
                    <a:moveTo>
                      <a:pt x="5079" y="0"/>
                    </a:moveTo>
                    <a:cubicBezTo>
                      <a:pt x="5015" y="0"/>
                      <a:pt x="4950" y="32"/>
                      <a:pt x="4918" y="64"/>
                    </a:cubicBezTo>
                    <a:lnTo>
                      <a:pt x="3279" y="2411"/>
                    </a:lnTo>
                    <a:lnTo>
                      <a:pt x="161" y="2443"/>
                    </a:lnTo>
                    <a:cubicBezTo>
                      <a:pt x="97" y="2443"/>
                      <a:pt x="64" y="2475"/>
                      <a:pt x="32" y="2539"/>
                    </a:cubicBezTo>
                    <a:cubicBezTo>
                      <a:pt x="0" y="2572"/>
                      <a:pt x="0" y="2636"/>
                      <a:pt x="32" y="2700"/>
                    </a:cubicBezTo>
                    <a:lnTo>
                      <a:pt x="2990" y="7040"/>
                    </a:lnTo>
                    <a:cubicBezTo>
                      <a:pt x="3022" y="7072"/>
                      <a:pt x="3054" y="7104"/>
                      <a:pt x="3118" y="7104"/>
                    </a:cubicBezTo>
                    <a:cubicBezTo>
                      <a:pt x="3150" y="7104"/>
                      <a:pt x="3215" y="7072"/>
                      <a:pt x="3247" y="7040"/>
                    </a:cubicBezTo>
                    <a:lnTo>
                      <a:pt x="4115" y="5882"/>
                    </a:lnTo>
                    <a:lnTo>
                      <a:pt x="4918" y="6043"/>
                    </a:lnTo>
                    <a:cubicBezTo>
                      <a:pt x="4982" y="6043"/>
                      <a:pt x="5079" y="6011"/>
                      <a:pt x="5079" y="5947"/>
                    </a:cubicBezTo>
                    <a:lnTo>
                      <a:pt x="5400" y="5240"/>
                    </a:lnTo>
                    <a:lnTo>
                      <a:pt x="7008" y="5304"/>
                    </a:lnTo>
                    <a:lnTo>
                      <a:pt x="7104" y="5272"/>
                    </a:lnTo>
                    <a:lnTo>
                      <a:pt x="7168" y="5240"/>
                    </a:lnTo>
                    <a:lnTo>
                      <a:pt x="7168" y="5079"/>
                    </a:lnTo>
                    <a:lnTo>
                      <a:pt x="5207" y="96"/>
                    </a:lnTo>
                    <a:cubicBezTo>
                      <a:pt x="5175" y="64"/>
                      <a:pt x="5111" y="32"/>
                      <a:pt x="5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8" name="Google Shape;4017;p64">
                <a:extLst>
                  <a:ext uri="{FF2B5EF4-FFF2-40B4-BE49-F238E27FC236}">
                    <a16:creationId xmlns:a16="http://schemas.microsoft.com/office/drawing/2014/main" id="{3CCBE0CE-09E1-8AB0-77F8-6E4FE90A3F0E}"/>
                  </a:ext>
                </a:extLst>
              </p:cNvPr>
              <p:cNvSpPr/>
              <p:nvPr/>
            </p:nvSpPr>
            <p:spPr>
              <a:xfrm>
                <a:off x="2393200" y="3540950"/>
                <a:ext cx="9967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2155" extrusionOk="0">
                    <a:moveTo>
                      <a:pt x="1576" y="1"/>
                    </a:moveTo>
                    <a:lnTo>
                      <a:pt x="1" y="2122"/>
                    </a:lnTo>
                    <a:lnTo>
                      <a:pt x="2701" y="2155"/>
                    </a:lnTo>
                    <a:lnTo>
                      <a:pt x="3987" y="162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9" name="Google Shape;4018;p64">
                <a:extLst>
                  <a:ext uri="{FF2B5EF4-FFF2-40B4-BE49-F238E27FC236}">
                    <a16:creationId xmlns:a16="http://schemas.microsoft.com/office/drawing/2014/main" id="{23DA0CE4-8AB8-F0EA-8097-F03CB67B7771}"/>
                  </a:ext>
                </a:extLst>
              </p:cNvPr>
              <p:cNvSpPr/>
              <p:nvPr/>
            </p:nvSpPr>
            <p:spPr>
              <a:xfrm>
                <a:off x="2389200" y="3536950"/>
                <a:ext cx="1069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2444" extrusionOk="0">
                    <a:moveTo>
                      <a:pt x="1832" y="322"/>
                    </a:moveTo>
                    <a:lnTo>
                      <a:pt x="3858" y="450"/>
                    </a:lnTo>
                    <a:lnTo>
                      <a:pt x="2797" y="2154"/>
                    </a:lnTo>
                    <a:lnTo>
                      <a:pt x="450" y="2122"/>
                    </a:lnTo>
                    <a:lnTo>
                      <a:pt x="1832" y="322"/>
                    </a:lnTo>
                    <a:close/>
                    <a:moveTo>
                      <a:pt x="1768" y="0"/>
                    </a:moveTo>
                    <a:cubicBezTo>
                      <a:pt x="1704" y="0"/>
                      <a:pt x="1640" y="32"/>
                      <a:pt x="1607" y="64"/>
                    </a:cubicBezTo>
                    <a:lnTo>
                      <a:pt x="32" y="2186"/>
                    </a:lnTo>
                    <a:cubicBezTo>
                      <a:pt x="0" y="2250"/>
                      <a:pt x="0" y="2315"/>
                      <a:pt x="32" y="2347"/>
                    </a:cubicBezTo>
                    <a:cubicBezTo>
                      <a:pt x="65" y="2411"/>
                      <a:pt x="97" y="2443"/>
                      <a:pt x="161" y="2443"/>
                    </a:cubicBezTo>
                    <a:lnTo>
                      <a:pt x="2925" y="2443"/>
                    </a:lnTo>
                    <a:lnTo>
                      <a:pt x="2990" y="2379"/>
                    </a:lnTo>
                    <a:lnTo>
                      <a:pt x="4275" y="418"/>
                    </a:lnTo>
                    <a:lnTo>
                      <a:pt x="4275" y="257"/>
                    </a:lnTo>
                    <a:cubicBezTo>
                      <a:pt x="4243" y="225"/>
                      <a:pt x="4211" y="193"/>
                      <a:pt x="4147" y="161"/>
                    </a:cubicBez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10" name="Rectángulo 209">
              <a:extLst>
                <a:ext uri="{FF2B5EF4-FFF2-40B4-BE49-F238E27FC236}">
                  <a16:creationId xmlns:a16="http://schemas.microsoft.com/office/drawing/2014/main" id="{376C58BE-1EED-723C-F0DE-CAFF6E3455AB}"/>
                </a:ext>
              </a:extLst>
            </p:cNvPr>
            <p:cNvSpPr/>
            <p:nvPr/>
          </p:nvSpPr>
          <p:spPr>
            <a:xfrm>
              <a:off x="4655890" y="1980992"/>
              <a:ext cx="2440108" cy="1436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12" name="Imagen 211">
              <a:extLst>
                <a:ext uri="{FF2B5EF4-FFF2-40B4-BE49-F238E27FC236}">
                  <a16:creationId xmlns:a16="http://schemas.microsoft.com/office/drawing/2014/main" id="{D137F8DC-A20D-4DB1-1A51-0898AE46E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4830" y="2008140"/>
              <a:ext cx="1147236" cy="1375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6245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BD4C0E45-D6D3-E53B-E935-AE9A07303600}"/>
              </a:ext>
            </a:extLst>
          </p:cNvPr>
          <p:cNvSpPr txBox="1"/>
          <p:nvPr/>
        </p:nvSpPr>
        <p:spPr>
          <a:xfrm>
            <a:off x="2601159" y="403271"/>
            <a:ext cx="3941684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DIRECTORIO DE LA APLICACIÓN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DEF8A89-82DC-225F-D437-B476D75C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66" y="1206777"/>
            <a:ext cx="3192406" cy="125653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781FE0A-B40F-CE4C-1E5C-5F183CB2085D}"/>
              </a:ext>
            </a:extLst>
          </p:cNvPr>
          <p:cNvSpPr txBox="1"/>
          <p:nvPr/>
        </p:nvSpPr>
        <p:spPr>
          <a:xfrm>
            <a:off x="0" y="831562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Ficheros de la aplicación</a:t>
            </a:r>
            <a:endParaRPr lang="es-ES" dirty="0">
              <a:solidFill>
                <a:schemeClr val="tx1">
                  <a:lumMod val="50000"/>
                </a:schemeClr>
              </a:solidFill>
              <a:latin typeface="Gotham Condensed Book" panose="02000606030000020004" pitchFamily="2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F0EC694-5006-5CD3-0046-C81B69993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4" y="1271628"/>
            <a:ext cx="3065377" cy="1148635"/>
          </a:xfrm>
          <a:prstGeom prst="rect">
            <a:avLst/>
          </a:prstGeom>
        </p:spPr>
      </p:pic>
      <p:sp>
        <p:nvSpPr>
          <p:cNvPr id="20" name="Flecha derecha 19">
            <a:extLst>
              <a:ext uri="{FF2B5EF4-FFF2-40B4-BE49-F238E27FC236}">
                <a16:creationId xmlns:a16="http://schemas.microsoft.com/office/drawing/2014/main" id="{F6D5CEB5-4331-D47E-C048-D5CB720E6EEF}"/>
              </a:ext>
            </a:extLst>
          </p:cNvPr>
          <p:cNvSpPr/>
          <p:nvPr/>
        </p:nvSpPr>
        <p:spPr>
          <a:xfrm>
            <a:off x="4435859" y="1475452"/>
            <a:ext cx="239338" cy="183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765119F1-D4EB-092D-A587-95B61A3B95F5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572A723-C212-9BC5-7B5C-06D4A3581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052" y="2643222"/>
            <a:ext cx="5978951" cy="230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5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Texto 23">
            <a:extLst>
              <a:ext uri="{FF2B5EF4-FFF2-40B4-BE49-F238E27FC236}">
                <a16:creationId xmlns:a16="http://schemas.microsoft.com/office/drawing/2014/main" id="{8931FB8D-EDBE-72AA-66A6-B9D4E8589432}"/>
              </a:ext>
            </a:extLst>
          </p:cNvPr>
          <p:cNvSpPr txBox="1"/>
          <p:nvPr/>
        </p:nvSpPr>
        <p:spPr>
          <a:xfrm>
            <a:off x="2601159" y="492042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CONEXIÓN A GOOGLE CLOUD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4A44E4-C15B-B435-CD2B-90B16CAA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01" y="963315"/>
            <a:ext cx="4872027" cy="192778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9398A13-A4BB-F184-5069-2046A4DB0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682" y="1963309"/>
            <a:ext cx="3471952" cy="2465816"/>
          </a:xfrm>
          <a:prstGeom prst="rect">
            <a:avLst/>
          </a:prstGeom>
        </p:spPr>
      </p:pic>
      <p:grpSp>
        <p:nvGrpSpPr>
          <p:cNvPr id="4" name="Google Shape;4506;p64">
            <a:extLst>
              <a:ext uri="{FF2B5EF4-FFF2-40B4-BE49-F238E27FC236}">
                <a16:creationId xmlns:a16="http://schemas.microsoft.com/office/drawing/2014/main" id="{53B8B5F6-10EA-282B-DDD8-782004A14634}"/>
              </a:ext>
            </a:extLst>
          </p:cNvPr>
          <p:cNvGrpSpPr/>
          <p:nvPr/>
        </p:nvGrpSpPr>
        <p:grpSpPr>
          <a:xfrm>
            <a:off x="6240729" y="963315"/>
            <a:ext cx="1951492" cy="1581008"/>
            <a:chOff x="556125" y="238075"/>
            <a:chExt cx="6466175" cy="5235125"/>
          </a:xfrm>
        </p:grpSpPr>
        <p:sp>
          <p:nvSpPr>
            <p:cNvPr id="5" name="Google Shape;4507;p64">
              <a:extLst>
                <a:ext uri="{FF2B5EF4-FFF2-40B4-BE49-F238E27FC236}">
                  <a16:creationId xmlns:a16="http://schemas.microsoft.com/office/drawing/2014/main" id="{0DAC7BD8-09BE-225A-E528-A5585D002525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4508;p64">
              <a:extLst>
                <a:ext uri="{FF2B5EF4-FFF2-40B4-BE49-F238E27FC236}">
                  <a16:creationId xmlns:a16="http://schemas.microsoft.com/office/drawing/2014/main" id="{B283D336-46D1-E674-1E96-6D15E82D3372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4509;p64">
              <a:extLst>
                <a:ext uri="{FF2B5EF4-FFF2-40B4-BE49-F238E27FC236}">
                  <a16:creationId xmlns:a16="http://schemas.microsoft.com/office/drawing/2014/main" id="{4E025265-E038-8C77-2806-B333390BC7E7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4510;p64">
              <a:extLst>
                <a:ext uri="{FF2B5EF4-FFF2-40B4-BE49-F238E27FC236}">
                  <a16:creationId xmlns:a16="http://schemas.microsoft.com/office/drawing/2014/main" id="{E5D149E9-38A1-0EAB-13B1-689190D52DB8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4511;p64">
              <a:extLst>
                <a:ext uri="{FF2B5EF4-FFF2-40B4-BE49-F238E27FC236}">
                  <a16:creationId xmlns:a16="http://schemas.microsoft.com/office/drawing/2014/main" id="{6158A2E3-1DC1-C6B2-322A-4523304E3282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4512;p64">
              <a:extLst>
                <a:ext uri="{FF2B5EF4-FFF2-40B4-BE49-F238E27FC236}">
                  <a16:creationId xmlns:a16="http://schemas.microsoft.com/office/drawing/2014/main" id="{583E3C4B-727A-74A7-0C0B-3AD8FD08AEA4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4513;p64">
              <a:extLst>
                <a:ext uri="{FF2B5EF4-FFF2-40B4-BE49-F238E27FC236}">
                  <a16:creationId xmlns:a16="http://schemas.microsoft.com/office/drawing/2014/main" id="{F1270F1F-3BE2-B734-1902-B00A14D32ED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4514;p64">
              <a:extLst>
                <a:ext uri="{FF2B5EF4-FFF2-40B4-BE49-F238E27FC236}">
                  <a16:creationId xmlns:a16="http://schemas.microsoft.com/office/drawing/2014/main" id="{B3B8043D-F951-52C8-E6A3-2DC28319DC3E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4515;p64">
              <a:extLst>
                <a:ext uri="{FF2B5EF4-FFF2-40B4-BE49-F238E27FC236}">
                  <a16:creationId xmlns:a16="http://schemas.microsoft.com/office/drawing/2014/main" id="{FC769B66-972D-712B-0A90-6FE6CFB377B8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4516;p64">
              <a:extLst>
                <a:ext uri="{FF2B5EF4-FFF2-40B4-BE49-F238E27FC236}">
                  <a16:creationId xmlns:a16="http://schemas.microsoft.com/office/drawing/2014/main" id="{7B89AF6B-D2F9-A431-A2A2-F305D194C8FC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4517;p64">
              <a:extLst>
                <a:ext uri="{FF2B5EF4-FFF2-40B4-BE49-F238E27FC236}">
                  <a16:creationId xmlns:a16="http://schemas.microsoft.com/office/drawing/2014/main" id="{316EA46F-DA52-F8CE-54FB-F85A1A7F0856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4518;p64">
              <a:extLst>
                <a:ext uri="{FF2B5EF4-FFF2-40B4-BE49-F238E27FC236}">
                  <a16:creationId xmlns:a16="http://schemas.microsoft.com/office/drawing/2014/main" id="{EA0AA276-ADE5-2C3C-77B0-9F10FB2A9434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4519;p64">
              <a:extLst>
                <a:ext uri="{FF2B5EF4-FFF2-40B4-BE49-F238E27FC236}">
                  <a16:creationId xmlns:a16="http://schemas.microsoft.com/office/drawing/2014/main" id="{4CB8B80F-2712-B0FB-C13D-83F4D05C5149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4520;p64">
              <a:extLst>
                <a:ext uri="{FF2B5EF4-FFF2-40B4-BE49-F238E27FC236}">
                  <a16:creationId xmlns:a16="http://schemas.microsoft.com/office/drawing/2014/main" id="{19368F35-6466-40FB-0B86-4690EBBBAD84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4521;p64">
              <a:extLst>
                <a:ext uri="{FF2B5EF4-FFF2-40B4-BE49-F238E27FC236}">
                  <a16:creationId xmlns:a16="http://schemas.microsoft.com/office/drawing/2014/main" id="{8E580F37-8E33-07AC-D090-DEF24329FB10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" name="Google Shape;4522;p64">
              <a:extLst>
                <a:ext uri="{FF2B5EF4-FFF2-40B4-BE49-F238E27FC236}">
                  <a16:creationId xmlns:a16="http://schemas.microsoft.com/office/drawing/2014/main" id="{30E4FB6D-4C6E-0572-1A83-E6F80F5A91F8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Google Shape;4523;p64">
              <a:extLst>
                <a:ext uri="{FF2B5EF4-FFF2-40B4-BE49-F238E27FC236}">
                  <a16:creationId xmlns:a16="http://schemas.microsoft.com/office/drawing/2014/main" id="{3BD1521E-75F6-A262-99E1-5D856E51FDA2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4524;p64">
              <a:extLst>
                <a:ext uri="{FF2B5EF4-FFF2-40B4-BE49-F238E27FC236}">
                  <a16:creationId xmlns:a16="http://schemas.microsoft.com/office/drawing/2014/main" id="{A5A9292C-84F3-5BF6-198C-A0CC59716566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4525;p64">
              <a:extLst>
                <a:ext uri="{FF2B5EF4-FFF2-40B4-BE49-F238E27FC236}">
                  <a16:creationId xmlns:a16="http://schemas.microsoft.com/office/drawing/2014/main" id="{2F8E4EF0-C0F8-4B96-351C-413E26E3499F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4526;p64">
              <a:extLst>
                <a:ext uri="{FF2B5EF4-FFF2-40B4-BE49-F238E27FC236}">
                  <a16:creationId xmlns:a16="http://schemas.microsoft.com/office/drawing/2014/main" id="{FB9BA24A-6501-205C-E958-F93FC8DB287B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4527;p64">
              <a:extLst>
                <a:ext uri="{FF2B5EF4-FFF2-40B4-BE49-F238E27FC236}">
                  <a16:creationId xmlns:a16="http://schemas.microsoft.com/office/drawing/2014/main" id="{B19AA8E5-E7EE-B899-DA4D-452B1C661702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4528;p64">
              <a:extLst>
                <a:ext uri="{FF2B5EF4-FFF2-40B4-BE49-F238E27FC236}">
                  <a16:creationId xmlns:a16="http://schemas.microsoft.com/office/drawing/2014/main" id="{3611CE77-FB97-BAE0-F0FE-D9C5F66D284C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4529;p64">
              <a:extLst>
                <a:ext uri="{FF2B5EF4-FFF2-40B4-BE49-F238E27FC236}">
                  <a16:creationId xmlns:a16="http://schemas.microsoft.com/office/drawing/2014/main" id="{77D04E32-2CF2-8DC4-F364-FD3B701E896A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4530;p64">
              <a:extLst>
                <a:ext uri="{FF2B5EF4-FFF2-40B4-BE49-F238E27FC236}">
                  <a16:creationId xmlns:a16="http://schemas.microsoft.com/office/drawing/2014/main" id="{F4AC2D35-3E95-AEF6-6C0F-B11AEEF601CE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4531;p64">
              <a:extLst>
                <a:ext uri="{FF2B5EF4-FFF2-40B4-BE49-F238E27FC236}">
                  <a16:creationId xmlns:a16="http://schemas.microsoft.com/office/drawing/2014/main" id="{E586C79F-94DF-5AE1-6592-0FC539F85DDD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4532;p64">
              <a:extLst>
                <a:ext uri="{FF2B5EF4-FFF2-40B4-BE49-F238E27FC236}">
                  <a16:creationId xmlns:a16="http://schemas.microsoft.com/office/drawing/2014/main" id="{13793DAC-E1ED-DD7A-0C9B-380D50C52966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4533;p64">
              <a:extLst>
                <a:ext uri="{FF2B5EF4-FFF2-40B4-BE49-F238E27FC236}">
                  <a16:creationId xmlns:a16="http://schemas.microsoft.com/office/drawing/2014/main" id="{BF5C2CCD-AC4A-97DE-24AA-23BCAF1AC9C0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4534;p64">
              <a:extLst>
                <a:ext uri="{FF2B5EF4-FFF2-40B4-BE49-F238E27FC236}">
                  <a16:creationId xmlns:a16="http://schemas.microsoft.com/office/drawing/2014/main" id="{964E1427-5BE0-467E-61D5-662103003206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4535;p64">
              <a:extLst>
                <a:ext uri="{FF2B5EF4-FFF2-40B4-BE49-F238E27FC236}">
                  <a16:creationId xmlns:a16="http://schemas.microsoft.com/office/drawing/2014/main" id="{83EDC604-167B-CD44-63F7-26DF9BD0711B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4536;p64">
              <a:extLst>
                <a:ext uri="{FF2B5EF4-FFF2-40B4-BE49-F238E27FC236}">
                  <a16:creationId xmlns:a16="http://schemas.microsoft.com/office/drawing/2014/main" id="{E256FE12-E1FE-5BB7-E7F8-ACF1317A4CB9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4537;p64">
              <a:extLst>
                <a:ext uri="{FF2B5EF4-FFF2-40B4-BE49-F238E27FC236}">
                  <a16:creationId xmlns:a16="http://schemas.microsoft.com/office/drawing/2014/main" id="{28250C27-2B97-86B9-A995-4DE538DA7505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4538;p64">
              <a:extLst>
                <a:ext uri="{FF2B5EF4-FFF2-40B4-BE49-F238E27FC236}">
                  <a16:creationId xmlns:a16="http://schemas.microsoft.com/office/drawing/2014/main" id="{BF3EB013-1435-FAB8-48CB-AE1DDF3E505E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4539;p64">
              <a:extLst>
                <a:ext uri="{FF2B5EF4-FFF2-40B4-BE49-F238E27FC236}">
                  <a16:creationId xmlns:a16="http://schemas.microsoft.com/office/drawing/2014/main" id="{C8E0868E-E25A-8D9B-0619-DA60AF9FFD01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4540;p64">
              <a:extLst>
                <a:ext uri="{FF2B5EF4-FFF2-40B4-BE49-F238E27FC236}">
                  <a16:creationId xmlns:a16="http://schemas.microsoft.com/office/drawing/2014/main" id="{50E67CA4-69FE-4B20-3372-A18F3936DB38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4541;p64">
              <a:extLst>
                <a:ext uri="{FF2B5EF4-FFF2-40B4-BE49-F238E27FC236}">
                  <a16:creationId xmlns:a16="http://schemas.microsoft.com/office/drawing/2014/main" id="{A88E4950-CBA5-9C7C-67F8-CCA6CBB86226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4542;p64">
              <a:extLst>
                <a:ext uri="{FF2B5EF4-FFF2-40B4-BE49-F238E27FC236}">
                  <a16:creationId xmlns:a16="http://schemas.microsoft.com/office/drawing/2014/main" id="{D700315B-4997-D1EC-8B51-E6CC231A0807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4543;p64">
              <a:extLst>
                <a:ext uri="{FF2B5EF4-FFF2-40B4-BE49-F238E27FC236}">
                  <a16:creationId xmlns:a16="http://schemas.microsoft.com/office/drawing/2014/main" id="{2F4042B5-3E9E-0CC7-611D-BF0E3901EDA2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4544;p64">
              <a:extLst>
                <a:ext uri="{FF2B5EF4-FFF2-40B4-BE49-F238E27FC236}">
                  <a16:creationId xmlns:a16="http://schemas.microsoft.com/office/drawing/2014/main" id="{B33C82C5-0837-E0AB-B4ED-A08F6354444E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4545;p64">
              <a:extLst>
                <a:ext uri="{FF2B5EF4-FFF2-40B4-BE49-F238E27FC236}">
                  <a16:creationId xmlns:a16="http://schemas.microsoft.com/office/drawing/2014/main" id="{9D2E80CA-C280-572B-2154-5603D97CB9FF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4546;p64">
              <a:extLst>
                <a:ext uri="{FF2B5EF4-FFF2-40B4-BE49-F238E27FC236}">
                  <a16:creationId xmlns:a16="http://schemas.microsoft.com/office/drawing/2014/main" id="{E8F154FF-2F7F-C4D3-D747-6D24D3B2648F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4547;p64">
              <a:extLst>
                <a:ext uri="{FF2B5EF4-FFF2-40B4-BE49-F238E27FC236}">
                  <a16:creationId xmlns:a16="http://schemas.microsoft.com/office/drawing/2014/main" id="{96095D5E-8F4F-82A7-D619-FDA09B20C398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4548;p64">
              <a:extLst>
                <a:ext uri="{FF2B5EF4-FFF2-40B4-BE49-F238E27FC236}">
                  <a16:creationId xmlns:a16="http://schemas.microsoft.com/office/drawing/2014/main" id="{EBAE47DB-4C9B-6C85-62E2-63E5EF36CB30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4549;p64">
              <a:extLst>
                <a:ext uri="{FF2B5EF4-FFF2-40B4-BE49-F238E27FC236}">
                  <a16:creationId xmlns:a16="http://schemas.microsoft.com/office/drawing/2014/main" id="{506A7486-8E0A-E1EE-D865-52B262AB49ED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4550;p64">
              <a:extLst>
                <a:ext uri="{FF2B5EF4-FFF2-40B4-BE49-F238E27FC236}">
                  <a16:creationId xmlns:a16="http://schemas.microsoft.com/office/drawing/2014/main" id="{E7705090-25D6-0743-E034-D8248DE8EA9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4551;p64">
              <a:extLst>
                <a:ext uri="{FF2B5EF4-FFF2-40B4-BE49-F238E27FC236}">
                  <a16:creationId xmlns:a16="http://schemas.microsoft.com/office/drawing/2014/main" id="{4B1D38EF-69BE-776A-C3E1-D703BD9DE462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4552;p64">
              <a:extLst>
                <a:ext uri="{FF2B5EF4-FFF2-40B4-BE49-F238E27FC236}">
                  <a16:creationId xmlns:a16="http://schemas.microsoft.com/office/drawing/2014/main" id="{620D6409-0073-3AEB-D056-A71EFE86737B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4553;p64">
              <a:extLst>
                <a:ext uri="{FF2B5EF4-FFF2-40B4-BE49-F238E27FC236}">
                  <a16:creationId xmlns:a16="http://schemas.microsoft.com/office/drawing/2014/main" id="{7A6FF929-728E-5DF2-ED57-5FF32EEBD85A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4554;p64">
              <a:extLst>
                <a:ext uri="{FF2B5EF4-FFF2-40B4-BE49-F238E27FC236}">
                  <a16:creationId xmlns:a16="http://schemas.microsoft.com/office/drawing/2014/main" id="{8E23DEBC-5559-04FC-0C41-613135624F37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4555;p64">
              <a:extLst>
                <a:ext uri="{FF2B5EF4-FFF2-40B4-BE49-F238E27FC236}">
                  <a16:creationId xmlns:a16="http://schemas.microsoft.com/office/drawing/2014/main" id="{802E3C12-EE73-6B7B-1355-7D8FCC29C2EF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4556;p64">
              <a:extLst>
                <a:ext uri="{FF2B5EF4-FFF2-40B4-BE49-F238E27FC236}">
                  <a16:creationId xmlns:a16="http://schemas.microsoft.com/office/drawing/2014/main" id="{E92E428A-8F2B-A6EC-313F-1EC4D72A175F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4557;p64">
              <a:extLst>
                <a:ext uri="{FF2B5EF4-FFF2-40B4-BE49-F238E27FC236}">
                  <a16:creationId xmlns:a16="http://schemas.microsoft.com/office/drawing/2014/main" id="{000A52C7-D4C5-7B59-6BFB-4A79FD9BA303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4558;p64">
              <a:extLst>
                <a:ext uri="{FF2B5EF4-FFF2-40B4-BE49-F238E27FC236}">
                  <a16:creationId xmlns:a16="http://schemas.microsoft.com/office/drawing/2014/main" id="{919342A1-25E2-31C5-333B-13B13954D4E6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4559;p64">
              <a:extLst>
                <a:ext uri="{FF2B5EF4-FFF2-40B4-BE49-F238E27FC236}">
                  <a16:creationId xmlns:a16="http://schemas.microsoft.com/office/drawing/2014/main" id="{7F007D05-2781-3E3D-1D54-1611785844C9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4560;p64">
              <a:extLst>
                <a:ext uri="{FF2B5EF4-FFF2-40B4-BE49-F238E27FC236}">
                  <a16:creationId xmlns:a16="http://schemas.microsoft.com/office/drawing/2014/main" id="{BF3CE5EE-090C-5F41-147D-1BEEFB920369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4561;p64">
              <a:extLst>
                <a:ext uri="{FF2B5EF4-FFF2-40B4-BE49-F238E27FC236}">
                  <a16:creationId xmlns:a16="http://schemas.microsoft.com/office/drawing/2014/main" id="{520AF93D-E231-BE0C-1DF0-46AAE930116E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4562;p64">
              <a:extLst>
                <a:ext uri="{FF2B5EF4-FFF2-40B4-BE49-F238E27FC236}">
                  <a16:creationId xmlns:a16="http://schemas.microsoft.com/office/drawing/2014/main" id="{F823823A-F7EB-AD95-B586-4C01DB4AE7C2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4563;p64">
              <a:extLst>
                <a:ext uri="{FF2B5EF4-FFF2-40B4-BE49-F238E27FC236}">
                  <a16:creationId xmlns:a16="http://schemas.microsoft.com/office/drawing/2014/main" id="{F7BEEAE7-E4F7-9C6A-E404-307982967497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4564;p64">
              <a:extLst>
                <a:ext uri="{FF2B5EF4-FFF2-40B4-BE49-F238E27FC236}">
                  <a16:creationId xmlns:a16="http://schemas.microsoft.com/office/drawing/2014/main" id="{040702D1-552B-AB76-F644-8A2595A3E286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4565;p64">
              <a:extLst>
                <a:ext uri="{FF2B5EF4-FFF2-40B4-BE49-F238E27FC236}">
                  <a16:creationId xmlns:a16="http://schemas.microsoft.com/office/drawing/2014/main" id="{B74D8E3A-803A-6CA1-CC40-F229B37BD1A2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4566;p64">
              <a:extLst>
                <a:ext uri="{FF2B5EF4-FFF2-40B4-BE49-F238E27FC236}">
                  <a16:creationId xmlns:a16="http://schemas.microsoft.com/office/drawing/2014/main" id="{D239BEF9-4CF5-1F0E-DE6A-7FF6DEE2ADFD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4567;p64">
              <a:extLst>
                <a:ext uri="{FF2B5EF4-FFF2-40B4-BE49-F238E27FC236}">
                  <a16:creationId xmlns:a16="http://schemas.microsoft.com/office/drawing/2014/main" id="{DEF2B46F-E7C3-768F-84E6-003C594F3D96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4568;p64">
              <a:extLst>
                <a:ext uri="{FF2B5EF4-FFF2-40B4-BE49-F238E27FC236}">
                  <a16:creationId xmlns:a16="http://schemas.microsoft.com/office/drawing/2014/main" id="{2DA7389D-F42D-6C22-33A4-E3857D6EC6A5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4569;p64">
              <a:extLst>
                <a:ext uri="{FF2B5EF4-FFF2-40B4-BE49-F238E27FC236}">
                  <a16:creationId xmlns:a16="http://schemas.microsoft.com/office/drawing/2014/main" id="{44BE3C87-D5DF-CD47-3C67-AF85470D7976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4570;p64">
              <a:extLst>
                <a:ext uri="{FF2B5EF4-FFF2-40B4-BE49-F238E27FC236}">
                  <a16:creationId xmlns:a16="http://schemas.microsoft.com/office/drawing/2014/main" id="{AC50626F-D0AB-FF12-6655-21110A252D2A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4571;p64">
              <a:extLst>
                <a:ext uri="{FF2B5EF4-FFF2-40B4-BE49-F238E27FC236}">
                  <a16:creationId xmlns:a16="http://schemas.microsoft.com/office/drawing/2014/main" id="{EB0AF221-EFAD-D53C-3E0C-0FC1D873510B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4572;p64">
              <a:extLst>
                <a:ext uri="{FF2B5EF4-FFF2-40B4-BE49-F238E27FC236}">
                  <a16:creationId xmlns:a16="http://schemas.microsoft.com/office/drawing/2014/main" id="{CC5EC50F-3750-FA46-46E2-53580A5A9D7D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4573;p64">
              <a:extLst>
                <a:ext uri="{FF2B5EF4-FFF2-40B4-BE49-F238E27FC236}">
                  <a16:creationId xmlns:a16="http://schemas.microsoft.com/office/drawing/2014/main" id="{266A7648-C46F-BF3C-DAFA-244B24E5B1E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4574;p64">
              <a:extLst>
                <a:ext uri="{FF2B5EF4-FFF2-40B4-BE49-F238E27FC236}">
                  <a16:creationId xmlns:a16="http://schemas.microsoft.com/office/drawing/2014/main" id="{83CA4ED1-73D6-BF76-4614-626157F29ECC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4575;p64">
              <a:extLst>
                <a:ext uri="{FF2B5EF4-FFF2-40B4-BE49-F238E27FC236}">
                  <a16:creationId xmlns:a16="http://schemas.microsoft.com/office/drawing/2014/main" id="{0B802060-7E31-725F-105B-24DDD674F25E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4576;p64">
              <a:extLst>
                <a:ext uri="{FF2B5EF4-FFF2-40B4-BE49-F238E27FC236}">
                  <a16:creationId xmlns:a16="http://schemas.microsoft.com/office/drawing/2014/main" id="{CCAB4E48-A2C9-31A8-9B29-67D50C7BB140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4577;p64">
              <a:extLst>
                <a:ext uri="{FF2B5EF4-FFF2-40B4-BE49-F238E27FC236}">
                  <a16:creationId xmlns:a16="http://schemas.microsoft.com/office/drawing/2014/main" id="{C931B784-D7AA-B558-43B3-B0FA066CCA17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4578;p64">
              <a:extLst>
                <a:ext uri="{FF2B5EF4-FFF2-40B4-BE49-F238E27FC236}">
                  <a16:creationId xmlns:a16="http://schemas.microsoft.com/office/drawing/2014/main" id="{2F3FD4BD-8366-6002-3A94-893E30717A61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4579;p64">
              <a:extLst>
                <a:ext uri="{FF2B5EF4-FFF2-40B4-BE49-F238E27FC236}">
                  <a16:creationId xmlns:a16="http://schemas.microsoft.com/office/drawing/2014/main" id="{4E24E226-6828-30FA-BF94-A09395B6167D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4580;p64">
              <a:extLst>
                <a:ext uri="{FF2B5EF4-FFF2-40B4-BE49-F238E27FC236}">
                  <a16:creationId xmlns:a16="http://schemas.microsoft.com/office/drawing/2014/main" id="{6FA92CA2-423D-CF6A-BEFB-B98723DBFC93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4581;p64">
              <a:extLst>
                <a:ext uri="{FF2B5EF4-FFF2-40B4-BE49-F238E27FC236}">
                  <a16:creationId xmlns:a16="http://schemas.microsoft.com/office/drawing/2014/main" id="{5AB26F9A-B655-E7C9-9BF8-39873138B30C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4582;p64">
              <a:extLst>
                <a:ext uri="{FF2B5EF4-FFF2-40B4-BE49-F238E27FC236}">
                  <a16:creationId xmlns:a16="http://schemas.microsoft.com/office/drawing/2014/main" id="{BB9D459F-4545-5A46-06DB-B60AB3207670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4583;p64">
              <a:extLst>
                <a:ext uri="{FF2B5EF4-FFF2-40B4-BE49-F238E27FC236}">
                  <a16:creationId xmlns:a16="http://schemas.microsoft.com/office/drawing/2014/main" id="{A7A41860-3A00-15D9-FCBB-8576A1D5E321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4584;p64">
              <a:extLst>
                <a:ext uri="{FF2B5EF4-FFF2-40B4-BE49-F238E27FC236}">
                  <a16:creationId xmlns:a16="http://schemas.microsoft.com/office/drawing/2014/main" id="{B7FD3A20-A76B-A3A1-AF9B-A0CD292E90EB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4585;p64">
              <a:extLst>
                <a:ext uri="{FF2B5EF4-FFF2-40B4-BE49-F238E27FC236}">
                  <a16:creationId xmlns:a16="http://schemas.microsoft.com/office/drawing/2014/main" id="{31AF53B9-8FF7-D4E0-C35F-2CECD2931494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4586;p64">
              <a:extLst>
                <a:ext uri="{FF2B5EF4-FFF2-40B4-BE49-F238E27FC236}">
                  <a16:creationId xmlns:a16="http://schemas.microsoft.com/office/drawing/2014/main" id="{84B03142-4B44-91D8-F191-CA6EE2D426F7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4587;p64">
              <a:extLst>
                <a:ext uri="{FF2B5EF4-FFF2-40B4-BE49-F238E27FC236}">
                  <a16:creationId xmlns:a16="http://schemas.microsoft.com/office/drawing/2014/main" id="{DD1A3A1E-02AA-1410-21A2-5C39AB05CD65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4588;p64">
              <a:extLst>
                <a:ext uri="{FF2B5EF4-FFF2-40B4-BE49-F238E27FC236}">
                  <a16:creationId xmlns:a16="http://schemas.microsoft.com/office/drawing/2014/main" id="{EB5BC40B-F2D0-F843-0821-666554153D75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4589;p64">
              <a:extLst>
                <a:ext uri="{FF2B5EF4-FFF2-40B4-BE49-F238E27FC236}">
                  <a16:creationId xmlns:a16="http://schemas.microsoft.com/office/drawing/2014/main" id="{2A666494-B779-B9F6-2FA1-8F747821E29A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4590;p64">
              <a:extLst>
                <a:ext uri="{FF2B5EF4-FFF2-40B4-BE49-F238E27FC236}">
                  <a16:creationId xmlns:a16="http://schemas.microsoft.com/office/drawing/2014/main" id="{C8EB045B-72A2-20F7-254F-E5518437B836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4591;p64">
              <a:extLst>
                <a:ext uri="{FF2B5EF4-FFF2-40B4-BE49-F238E27FC236}">
                  <a16:creationId xmlns:a16="http://schemas.microsoft.com/office/drawing/2014/main" id="{BEF4BE33-E122-06C3-BE2A-8F3D6D4DCD8D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4592;p64">
              <a:extLst>
                <a:ext uri="{FF2B5EF4-FFF2-40B4-BE49-F238E27FC236}">
                  <a16:creationId xmlns:a16="http://schemas.microsoft.com/office/drawing/2014/main" id="{267EC30D-9F50-98C1-2A8F-2444ADAB610F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4593;p64">
              <a:extLst>
                <a:ext uri="{FF2B5EF4-FFF2-40B4-BE49-F238E27FC236}">
                  <a16:creationId xmlns:a16="http://schemas.microsoft.com/office/drawing/2014/main" id="{B60C5CDB-AA4C-0AEF-0B57-F1F767994F20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4594;p64">
              <a:extLst>
                <a:ext uri="{FF2B5EF4-FFF2-40B4-BE49-F238E27FC236}">
                  <a16:creationId xmlns:a16="http://schemas.microsoft.com/office/drawing/2014/main" id="{07B1BBD6-A726-2D84-B7E9-2091626A3CFE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4595;p64">
              <a:extLst>
                <a:ext uri="{FF2B5EF4-FFF2-40B4-BE49-F238E27FC236}">
                  <a16:creationId xmlns:a16="http://schemas.microsoft.com/office/drawing/2014/main" id="{80D9FDD3-1952-D965-C777-2B74D2041FB3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4596;p64">
              <a:extLst>
                <a:ext uri="{FF2B5EF4-FFF2-40B4-BE49-F238E27FC236}">
                  <a16:creationId xmlns:a16="http://schemas.microsoft.com/office/drawing/2014/main" id="{ADBA52B4-E417-1792-4997-7FDBE52EF456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4597;p64">
              <a:extLst>
                <a:ext uri="{FF2B5EF4-FFF2-40B4-BE49-F238E27FC236}">
                  <a16:creationId xmlns:a16="http://schemas.microsoft.com/office/drawing/2014/main" id="{30D75C86-FE4F-D9DE-8A51-01611667C1B5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4598;p64">
              <a:extLst>
                <a:ext uri="{FF2B5EF4-FFF2-40B4-BE49-F238E27FC236}">
                  <a16:creationId xmlns:a16="http://schemas.microsoft.com/office/drawing/2014/main" id="{E84162D5-A03A-5C2B-F9A0-675A43BCB1EF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4599;p64">
              <a:extLst>
                <a:ext uri="{FF2B5EF4-FFF2-40B4-BE49-F238E27FC236}">
                  <a16:creationId xmlns:a16="http://schemas.microsoft.com/office/drawing/2014/main" id="{E10018E0-2A57-B466-B0AE-AD5D5C8FB62F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4600;p64">
              <a:extLst>
                <a:ext uri="{FF2B5EF4-FFF2-40B4-BE49-F238E27FC236}">
                  <a16:creationId xmlns:a16="http://schemas.microsoft.com/office/drawing/2014/main" id="{3EDE93DD-932C-E61E-B162-D70EFD4C4AB6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4601;p64">
              <a:extLst>
                <a:ext uri="{FF2B5EF4-FFF2-40B4-BE49-F238E27FC236}">
                  <a16:creationId xmlns:a16="http://schemas.microsoft.com/office/drawing/2014/main" id="{A0215306-AD78-BC8F-D70E-0F57C11D1AB4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4602;p64">
              <a:extLst>
                <a:ext uri="{FF2B5EF4-FFF2-40B4-BE49-F238E27FC236}">
                  <a16:creationId xmlns:a16="http://schemas.microsoft.com/office/drawing/2014/main" id="{0DC9C016-10E0-849A-AB91-4B63D6E31E45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4603;p64">
              <a:extLst>
                <a:ext uri="{FF2B5EF4-FFF2-40B4-BE49-F238E27FC236}">
                  <a16:creationId xmlns:a16="http://schemas.microsoft.com/office/drawing/2014/main" id="{0CD940D6-B2A9-E22C-946B-086221BCCCCC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4604;p64">
              <a:extLst>
                <a:ext uri="{FF2B5EF4-FFF2-40B4-BE49-F238E27FC236}">
                  <a16:creationId xmlns:a16="http://schemas.microsoft.com/office/drawing/2014/main" id="{2FD39805-0E39-70E8-C3F7-B8415E446C2D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4605;p64">
              <a:extLst>
                <a:ext uri="{FF2B5EF4-FFF2-40B4-BE49-F238E27FC236}">
                  <a16:creationId xmlns:a16="http://schemas.microsoft.com/office/drawing/2014/main" id="{305FE84A-5F9F-6CFB-F425-1B80525194A6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4606;p64">
              <a:extLst>
                <a:ext uri="{FF2B5EF4-FFF2-40B4-BE49-F238E27FC236}">
                  <a16:creationId xmlns:a16="http://schemas.microsoft.com/office/drawing/2014/main" id="{658F69CB-B8D0-750E-D015-E17585E82C1E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4607;p64">
              <a:extLst>
                <a:ext uri="{FF2B5EF4-FFF2-40B4-BE49-F238E27FC236}">
                  <a16:creationId xmlns:a16="http://schemas.microsoft.com/office/drawing/2014/main" id="{5283DFC7-E13D-97CF-02F0-9710D31DE45F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4608;p64">
              <a:extLst>
                <a:ext uri="{FF2B5EF4-FFF2-40B4-BE49-F238E27FC236}">
                  <a16:creationId xmlns:a16="http://schemas.microsoft.com/office/drawing/2014/main" id="{B758D619-E39A-E1DE-65DC-6AA8A4E0AE7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4609;p64">
              <a:extLst>
                <a:ext uri="{FF2B5EF4-FFF2-40B4-BE49-F238E27FC236}">
                  <a16:creationId xmlns:a16="http://schemas.microsoft.com/office/drawing/2014/main" id="{F559AD90-8CD4-EBD6-A354-EF3AD4534BEA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Google Shape;4610;p64">
              <a:extLst>
                <a:ext uri="{FF2B5EF4-FFF2-40B4-BE49-F238E27FC236}">
                  <a16:creationId xmlns:a16="http://schemas.microsoft.com/office/drawing/2014/main" id="{51382E32-7740-79C6-9E60-4040D497C329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4611;p64">
              <a:extLst>
                <a:ext uri="{FF2B5EF4-FFF2-40B4-BE49-F238E27FC236}">
                  <a16:creationId xmlns:a16="http://schemas.microsoft.com/office/drawing/2014/main" id="{96E8AAB4-42F8-4368-1582-BBDB6A406AB3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4612;p64">
              <a:extLst>
                <a:ext uri="{FF2B5EF4-FFF2-40B4-BE49-F238E27FC236}">
                  <a16:creationId xmlns:a16="http://schemas.microsoft.com/office/drawing/2014/main" id="{5769C1E9-4E48-F569-4421-E4EA9462A5AC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4613;p64">
              <a:extLst>
                <a:ext uri="{FF2B5EF4-FFF2-40B4-BE49-F238E27FC236}">
                  <a16:creationId xmlns:a16="http://schemas.microsoft.com/office/drawing/2014/main" id="{9108CDD7-5C82-BAA8-A900-85FD221D1B78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4614;p64">
              <a:extLst>
                <a:ext uri="{FF2B5EF4-FFF2-40B4-BE49-F238E27FC236}">
                  <a16:creationId xmlns:a16="http://schemas.microsoft.com/office/drawing/2014/main" id="{E1FF34C0-4363-BE23-C677-2465FBE6F78B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4615;p64">
              <a:extLst>
                <a:ext uri="{FF2B5EF4-FFF2-40B4-BE49-F238E27FC236}">
                  <a16:creationId xmlns:a16="http://schemas.microsoft.com/office/drawing/2014/main" id="{AE45BF5A-B138-231D-74E7-A3468CD02B88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Google Shape;4616;p64">
              <a:extLst>
                <a:ext uri="{FF2B5EF4-FFF2-40B4-BE49-F238E27FC236}">
                  <a16:creationId xmlns:a16="http://schemas.microsoft.com/office/drawing/2014/main" id="{E22DEED4-B65B-B0A4-2ED5-9A7755931C06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Google Shape;4617;p64">
              <a:extLst>
                <a:ext uri="{FF2B5EF4-FFF2-40B4-BE49-F238E27FC236}">
                  <a16:creationId xmlns:a16="http://schemas.microsoft.com/office/drawing/2014/main" id="{5238FF11-90CF-92B0-CCC8-C5509524E38D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Google Shape;4618;p64">
              <a:extLst>
                <a:ext uri="{FF2B5EF4-FFF2-40B4-BE49-F238E27FC236}">
                  <a16:creationId xmlns:a16="http://schemas.microsoft.com/office/drawing/2014/main" id="{71C88220-AC9E-3D3F-13A7-02115193D0E7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Google Shape;4619;p64">
              <a:extLst>
                <a:ext uri="{FF2B5EF4-FFF2-40B4-BE49-F238E27FC236}">
                  <a16:creationId xmlns:a16="http://schemas.microsoft.com/office/drawing/2014/main" id="{A8D3812D-2488-5D3F-E8C4-29D60FB78F75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Google Shape;4620;p64">
              <a:extLst>
                <a:ext uri="{FF2B5EF4-FFF2-40B4-BE49-F238E27FC236}">
                  <a16:creationId xmlns:a16="http://schemas.microsoft.com/office/drawing/2014/main" id="{889ECCBB-1763-8245-9C7D-73E33E8BBBDB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Google Shape;4621;p64">
              <a:extLst>
                <a:ext uri="{FF2B5EF4-FFF2-40B4-BE49-F238E27FC236}">
                  <a16:creationId xmlns:a16="http://schemas.microsoft.com/office/drawing/2014/main" id="{A3C4151A-05D6-1E25-EC50-3D1D38C0893B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Google Shape;4622;p64">
              <a:extLst>
                <a:ext uri="{FF2B5EF4-FFF2-40B4-BE49-F238E27FC236}">
                  <a16:creationId xmlns:a16="http://schemas.microsoft.com/office/drawing/2014/main" id="{4F070560-C06B-7125-8119-151187B71289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Google Shape;4623;p64">
              <a:extLst>
                <a:ext uri="{FF2B5EF4-FFF2-40B4-BE49-F238E27FC236}">
                  <a16:creationId xmlns:a16="http://schemas.microsoft.com/office/drawing/2014/main" id="{E323A80D-96FE-543F-46E6-C4DD2A59DB2C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Google Shape;4624;p64">
              <a:extLst>
                <a:ext uri="{FF2B5EF4-FFF2-40B4-BE49-F238E27FC236}">
                  <a16:creationId xmlns:a16="http://schemas.microsoft.com/office/drawing/2014/main" id="{CB7A872A-7B6C-745E-20DC-4EA5F2CCA691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Google Shape;4625;p64">
              <a:extLst>
                <a:ext uri="{FF2B5EF4-FFF2-40B4-BE49-F238E27FC236}">
                  <a16:creationId xmlns:a16="http://schemas.microsoft.com/office/drawing/2014/main" id="{15AB2AF0-93C7-BC17-BD0D-FCE57D6E9329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Google Shape;4626;p64">
              <a:extLst>
                <a:ext uri="{FF2B5EF4-FFF2-40B4-BE49-F238E27FC236}">
                  <a16:creationId xmlns:a16="http://schemas.microsoft.com/office/drawing/2014/main" id="{D2A95005-DDD9-C205-4FFB-729571F58513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Google Shape;4627;p64">
              <a:extLst>
                <a:ext uri="{FF2B5EF4-FFF2-40B4-BE49-F238E27FC236}">
                  <a16:creationId xmlns:a16="http://schemas.microsoft.com/office/drawing/2014/main" id="{B8920C04-DA9C-E57D-621B-929612F78948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Google Shape;4628;p64">
              <a:extLst>
                <a:ext uri="{FF2B5EF4-FFF2-40B4-BE49-F238E27FC236}">
                  <a16:creationId xmlns:a16="http://schemas.microsoft.com/office/drawing/2014/main" id="{3FA979AE-6472-CDF7-2F20-0C5D4CAE96CE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Google Shape;4629;p64">
              <a:extLst>
                <a:ext uri="{FF2B5EF4-FFF2-40B4-BE49-F238E27FC236}">
                  <a16:creationId xmlns:a16="http://schemas.microsoft.com/office/drawing/2014/main" id="{86ECEA10-6A20-056F-FC07-CDFAF230E881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Google Shape;4630;p64">
              <a:extLst>
                <a:ext uri="{FF2B5EF4-FFF2-40B4-BE49-F238E27FC236}">
                  <a16:creationId xmlns:a16="http://schemas.microsoft.com/office/drawing/2014/main" id="{DA4F1518-4EB7-FAF3-7A96-033677A11432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Google Shape;4631;p64">
              <a:extLst>
                <a:ext uri="{FF2B5EF4-FFF2-40B4-BE49-F238E27FC236}">
                  <a16:creationId xmlns:a16="http://schemas.microsoft.com/office/drawing/2014/main" id="{D58FCFFA-EE04-956D-3865-2E5817209E89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Google Shape;4632;p64">
              <a:extLst>
                <a:ext uri="{FF2B5EF4-FFF2-40B4-BE49-F238E27FC236}">
                  <a16:creationId xmlns:a16="http://schemas.microsoft.com/office/drawing/2014/main" id="{D786203E-D433-ED56-BDBA-097F5CCF37B0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Google Shape;4633;p64">
              <a:extLst>
                <a:ext uri="{FF2B5EF4-FFF2-40B4-BE49-F238E27FC236}">
                  <a16:creationId xmlns:a16="http://schemas.microsoft.com/office/drawing/2014/main" id="{249ECE41-1EBD-065B-470D-7D154A1F2389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Google Shape;4634;p64">
              <a:extLst>
                <a:ext uri="{FF2B5EF4-FFF2-40B4-BE49-F238E27FC236}">
                  <a16:creationId xmlns:a16="http://schemas.microsoft.com/office/drawing/2014/main" id="{BEFA6C66-E7B2-B538-E670-9EFCF4C4FB8F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Google Shape;4635;p64">
              <a:extLst>
                <a:ext uri="{FF2B5EF4-FFF2-40B4-BE49-F238E27FC236}">
                  <a16:creationId xmlns:a16="http://schemas.microsoft.com/office/drawing/2014/main" id="{4C9C7D5F-2E1E-424C-1206-3C3A0AD1C4A8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4636;p64">
              <a:extLst>
                <a:ext uri="{FF2B5EF4-FFF2-40B4-BE49-F238E27FC236}">
                  <a16:creationId xmlns:a16="http://schemas.microsoft.com/office/drawing/2014/main" id="{8CA748A2-704F-066D-B3E5-E7BA4DACAAAB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4637;p64">
              <a:extLst>
                <a:ext uri="{FF2B5EF4-FFF2-40B4-BE49-F238E27FC236}">
                  <a16:creationId xmlns:a16="http://schemas.microsoft.com/office/drawing/2014/main" id="{44B5D677-AC9F-6BE3-5C6A-E02A41346C85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4638;p64">
              <a:extLst>
                <a:ext uri="{FF2B5EF4-FFF2-40B4-BE49-F238E27FC236}">
                  <a16:creationId xmlns:a16="http://schemas.microsoft.com/office/drawing/2014/main" id="{86EC3DB3-206B-D243-6C32-C11C3BADE692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4639;p64">
              <a:extLst>
                <a:ext uri="{FF2B5EF4-FFF2-40B4-BE49-F238E27FC236}">
                  <a16:creationId xmlns:a16="http://schemas.microsoft.com/office/drawing/2014/main" id="{80EC9C84-D494-A29B-7D15-E33813876429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4640;p64">
              <a:extLst>
                <a:ext uri="{FF2B5EF4-FFF2-40B4-BE49-F238E27FC236}">
                  <a16:creationId xmlns:a16="http://schemas.microsoft.com/office/drawing/2014/main" id="{9C8E6279-D20B-9B96-95BF-C70B0AC1E07A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4641;p64">
              <a:extLst>
                <a:ext uri="{FF2B5EF4-FFF2-40B4-BE49-F238E27FC236}">
                  <a16:creationId xmlns:a16="http://schemas.microsoft.com/office/drawing/2014/main" id="{414CD95F-2456-60A1-EBBF-A4390F6100DA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Google Shape;4642;p64">
              <a:extLst>
                <a:ext uri="{FF2B5EF4-FFF2-40B4-BE49-F238E27FC236}">
                  <a16:creationId xmlns:a16="http://schemas.microsoft.com/office/drawing/2014/main" id="{D5B5F1A1-A803-D4DE-EF54-E818FA5775BA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Google Shape;4643;p64">
              <a:extLst>
                <a:ext uri="{FF2B5EF4-FFF2-40B4-BE49-F238E27FC236}">
                  <a16:creationId xmlns:a16="http://schemas.microsoft.com/office/drawing/2014/main" id="{437198F2-9E1F-9EBB-8AFE-28F75FC805C2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Google Shape;4644;p64">
              <a:extLst>
                <a:ext uri="{FF2B5EF4-FFF2-40B4-BE49-F238E27FC236}">
                  <a16:creationId xmlns:a16="http://schemas.microsoft.com/office/drawing/2014/main" id="{53255B51-0EC1-F2E7-FE2A-436A33CCE7C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Google Shape;4645;p64">
              <a:extLst>
                <a:ext uri="{FF2B5EF4-FFF2-40B4-BE49-F238E27FC236}">
                  <a16:creationId xmlns:a16="http://schemas.microsoft.com/office/drawing/2014/main" id="{425340A8-3804-7531-2361-91271F760259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Google Shape;4646;p64">
              <a:extLst>
                <a:ext uri="{FF2B5EF4-FFF2-40B4-BE49-F238E27FC236}">
                  <a16:creationId xmlns:a16="http://schemas.microsoft.com/office/drawing/2014/main" id="{C683C2AD-21BA-3B23-D33E-62DBE1785F24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Google Shape;4647;p64">
              <a:extLst>
                <a:ext uri="{FF2B5EF4-FFF2-40B4-BE49-F238E27FC236}">
                  <a16:creationId xmlns:a16="http://schemas.microsoft.com/office/drawing/2014/main" id="{E33C5FAD-48E5-BFBD-CB68-A21F274846B5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Google Shape;4648;p64">
              <a:extLst>
                <a:ext uri="{FF2B5EF4-FFF2-40B4-BE49-F238E27FC236}">
                  <a16:creationId xmlns:a16="http://schemas.microsoft.com/office/drawing/2014/main" id="{B7AE33B2-E346-4F98-1AC7-BE7351EF14CD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Google Shape;4649;p64">
              <a:extLst>
                <a:ext uri="{FF2B5EF4-FFF2-40B4-BE49-F238E27FC236}">
                  <a16:creationId xmlns:a16="http://schemas.microsoft.com/office/drawing/2014/main" id="{F39E1099-6E3F-86B3-051F-A6A7D917F273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Google Shape;4650;p64">
              <a:extLst>
                <a:ext uri="{FF2B5EF4-FFF2-40B4-BE49-F238E27FC236}">
                  <a16:creationId xmlns:a16="http://schemas.microsoft.com/office/drawing/2014/main" id="{C8FFCB18-B600-6375-2D8E-3C5DFBDBEEC5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Google Shape;4651;p64">
              <a:extLst>
                <a:ext uri="{FF2B5EF4-FFF2-40B4-BE49-F238E27FC236}">
                  <a16:creationId xmlns:a16="http://schemas.microsoft.com/office/drawing/2014/main" id="{6705ED25-9301-287D-443F-3EF214E6440D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4652;p64">
              <a:extLst>
                <a:ext uri="{FF2B5EF4-FFF2-40B4-BE49-F238E27FC236}">
                  <a16:creationId xmlns:a16="http://schemas.microsoft.com/office/drawing/2014/main" id="{B485D194-7C80-8787-D51A-16C8E79A4E41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4653;p64">
              <a:extLst>
                <a:ext uri="{FF2B5EF4-FFF2-40B4-BE49-F238E27FC236}">
                  <a16:creationId xmlns:a16="http://schemas.microsoft.com/office/drawing/2014/main" id="{AB9E01D6-4F04-1B95-5D7F-33AD586E6931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4654;p64">
              <a:extLst>
                <a:ext uri="{FF2B5EF4-FFF2-40B4-BE49-F238E27FC236}">
                  <a16:creationId xmlns:a16="http://schemas.microsoft.com/office/drawing/2014/main" id="{3DB96BAB-9324-CB37-47B4-1904C1D44634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4655;p64">
              <a:extLst>
                <a:ext uri="{FF2B5EF4-FFF2-40B4-BE49-F238E27FC236}">
                  <a16:creationId xmlns:a16="http://schemas.microsoft.com/office/drawing/2014/main" id="{30777B45-9320-BD9D-FD8D-0544FB9E02DB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4656;p64">
              <a:extLst>
                <a:ext uri="{FF2B5EF4-FFF2-40B4-BE49-F238E27FC236}">
                  <a16:creationId xmlns:a16="http://schemas.microsoft.com/office/drawing/2014/main" id="{8CCF9B42-04EA-B1E0-6F64-AABE25310F0C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Google Shape;4657;p64">
              <a:extLst>
                <a:ext uri="{FF2B5EF4-FFF2-40B4-BE49-F238E27FC236}">
                  <a16:creationId xmlns:a16="http://schemas.microsoft.com/office/drawing/2014/main" id="{70B2584C-5A6C-345E-6177-F9C44E1FB107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Google Shape;4658;p64">
              <a:extLst>
                <a:ext uri="{FF2B5EF4-FFF2-40B4-BE49-F238E27FC236}">
                  <a16:creationId xmlns:a16="http://schemas.microsoft.com/office/drawing/2014/main" id="{46DD8071-6D54-B82F-ACB1-4E0494FFACBA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Google Shape;4659;p64">
              <a:extLst>
                <a:ext uri="{FF2B5EF4-FFF2-40B4-BE49-F238E27FC236}">
                  <a16:creationId xmlns:a16="http://schemas.microsoft.com/office/drawing/2014/main" id="{24C759B0-44E8-8E12-DA90-B75C10A501EC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Google Shape;4660;p64">
              <a:extLst>
                <a:ext uri="{FF2B5EF4-FFF2-40B4-BE49-F238E27FC236}">
                  <a16:creationId xmlns:a16="http://schemas.microsoft.com/office/drawing/2014/main" id="{26D97F6F-14CE-CF8B-D4F7-AAC5072D9EEE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Google Shape;4661;p64">
              <a:extLst>
                <a:ext uri="{FF2B5EF4-FFF2-40B4-BE49-F238E27FC236}">
                  <a16:creationId xmlns:a16="http://schemas.microsoft.com/office/drawing/2014/main" id="{AEB3F1EA-11E5-08C9-2556-36A71D594309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4662;p64">
              <a:extLst>
                <a:ext uri="{FF2B5EF4-FFF2-40B4-BE49-F238E27FC236}">
                  <a16:creationId xmlns:a16="http://schemas.microsoft.com/office/drawing/2014/main" id="{EA45C30F-0A74-022B-39A0-56EE9A4B7A32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Google Shape;4663;p64">
              <a:extLst>
                <a:ext uri="{FF2B5EF4-FFF2-40B4-BE49-F238E27FC236}">
                  <a16:creationId xmlns:a16="http://schemas.microsoft.com/office/drawing/2014/main" id="{C60B2670-FB8E-FF70-92B9-E2BAE6AD265C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4664;p64">
              <a:extLst>
                <a:ext uri="{FF2B5EF4-FFF2-40B4-BE49-F238E27FC236}">
                  <a16:creationId xmlns:a16="http://schemas.microsoft.com/office/drawing/2014/main" id="{DEBE95B3-A8EB-821D-4AFC-1D5FDBEAE27E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4665;p64">
              <a:extLst>
                <a:ext uri="{FF2B5EF4-FFF2-40B4-BE49-F238E27FC236}">
                  <a16:creationId xmlns:a16="http://schemas.microsoft.com/office/drawing/2014/main" id="{B44D7F07-7DC1-3F8C-99B8-3496AE68C680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4666;p64">
              <a:extLst>
                <a:ext uri="{FF2B5EF4-FFF2-40B4-BE49-F238E27FC236}">
                  <a16:creationId xmlns:a16="http://schemas.microsoft.com/office/drawing/2014/main" id="{19689466-C463-EC38-EEE9-5F07928C1284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4667;p64">
              <a:extLst>
                <a:ext uri="{FF2B5EF4-FFF2-40B4-BE49-F238E27FC236}">
                  <a16:creationId xmlns:a16="http://schemas.microsoft.com/office/drawing/2014/main" id="{F9CE39FD-7228-9D7A-7446-BB3D9D6FDC97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" name="Google Shape;4668;p64">
              <a:extLst>
                <a:ext uri="{FF2B5EF4-FFF2-40B4-BE49-F238E27FC236}">
                  <a16:creationId xmlns:a16="http://schemas.microsoft.com/office/drawing/2014/main" id="{DCDAFAF5-16EB-1947-DFC4-CC9698BF763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Google Shape;4669;p64">
              <a:extLst>
                <a:ext uri="{FF2B5EF4-FFF2-40B4-BE49-F238E27FC236}">
                  <a16:creationId xmlns:a16="http://schemas.microsoft.com/office/drawing/2014/main" id="{E70B87F3-5DF2-A18E-65B3-43897136D144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" name="Google Shape;4670;p64">
              <a:extLst>
                <a:ext uri="{FF2B5EF4-FFF2-40B4-BE49-F238E27FC236}">
                  <a16:creationId xmlns:a16="http://schemas.microsoft.com/office/drawing/2014/main" id="{DAF4B090-9955-3EFC-0B72-8CAE23402098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Google Shape;4671;p64">
              <a:extLst>
                <a:ext uri="{FF2B5EF4-FFF2-40B4-BE49-F238E27FC236}">
                  <a16:creationId xmlns:a16="http://schemas.microsoft.com/office/drawing/2014/main" id="{F954C549-05BB-B21C-0F57-F3E9F1FDD68F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4672;p64">
              <a:extLst>
                <a:ext uri="{FF2B5EF4-FFF2-40B4-BE49-F238E27FC236}">
                  <a16:creationId xmlns:a16="http://schemas.microsoft.com/office/drawing/2014/main" id="{EC378E23-BC4B-FE31-F7FB-5307D689FDBF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4673;p64">
              <a:extLst>
                <a:ext uri="{FF2B5EF4-FFF2-40B4-BE49-F238E27FC236}">
                  <a16:creationId xmlns:a16="http://schemas.microsoft.com/office/drawing/2014/main" id="{04072A22-1C63-13AA-F10C-BE2AA1A87089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4674;p64">
              <a:extLst>
                <a:ext uri="{FF2B5EF4-FFF2-40B4-BE49-F238E27FC236}">
                  <a16:creationId xmlns:a16="http://schemas.microsoft.com/office/drawing/2014/main" id="{C962E850-B281-CB7C-2B8F-6717E507F1DC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Google Shape;4675;p64">
              <a:extLst>
                <a:ext uri="{FF2B5EF4-FFF2-40B4-BE49-F238E27FC236}">
                  <a16:creationId xmlns:a16="http://schemas.microsoft.com/office/drawing/2014/main" id="{E842BF90-E0EE-BEC8-7295-2C360BFBB3F2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" name="Google Shape;4676;p64">
              <a:extLst>
                <a:ext uri="{FF2B5EF4-FFF2-40B4-BE49-F238E27FC236}">
                  <a16:creationId xmlns:a16="http://schemas.microsoft.com/office/drawing/2014/main" id="{42034D85-0B5B-409A-59A6-A4CE4AA896C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" name="Google Shape;4677;p64">
              <a:extLst>
                <a:ext uri="{FF2B5EF4-FFF2-40B4-BE49-F238E27FC236}">
                  <a16:creationId xmlns:a16="http://schemas.microsoft.com/office/drawing/2014/main" id="{862DE7A4-AD49-4612-D493-2FB25FD3361D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Google Shape;4678;p64">
              <a:extLst>
                <a:ext uri="{FF2B5EF4-FFF2-40B4-BE49-F238E27FC236}">
                  <a16:creationId xmlns:a16="http://schemas.microsoft.com/office/drawing/2014/main" id="{893E650A-FE5E-E04F-2950-C056BF74F7AB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Google Shape;4679;p64">
              <a:extLst>
                <a:ext uri="{FF2B5EF4-FFF2-40B4-BE49-F238E27FC236}">
                  <a16:creationId xmlns:a16="http://schemas.microsoft.com/office/drawing/2014/main" id="{9AB5C139-5751-B1D4-9E37-1355F5681D81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Google Shape;4680;p64">
              <a:extLst>
                <a:ext uri="{FF2B5EF4-FFF2-40B4-BE49-F238E27FC236}">
                  <a16:creationId xmlns:a16="http://schemas.microsoft.com/office/drawing/2014/main" id="{CB05058F-59B7-2C6C-2B10-03FB5B84B019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4681;p64">
              <a:extLst>
                <a:ext uri="{FF2B5EF4-FFF2-40B4-BE49-F238E27FC236}">
                  <a16:creationId xmlns:a16="http://schemas.microsoft.com/office/drawing/2014/main" id="{628A9D4F-CA09-7DC8-EA07-3960533596F4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4682;p64">
              <a:extLst>
                <a:ext uri="{FF2B5EF4-FFF2-40B4-BE49-F238E27FC236}">
                  <a16:creationId xmlns:a16="http://schemas.microsoft.com/office/drawing/2014/main" id="{5A6F7061-DD38-3230-CE76-2AD132135296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4683;p64">
              <a:extLst>
                <a:ext uri="{FF2B5EF4-FFF2-40B4-BE49-F238E27FC236}">
                  <a16:creationId xmlns:a16="http://schemas.microsoft.com/office/drawing/2014/main" id="{B20DB954-940C-2808-31F7-889B44BA3538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4684;p64">
              <a:extLst>
                <a:ext uri="{FF2B5EF4-FFF2-40B4-BE49-F238E27FC236}">
                  <a16:creationId xmlns:a16="http://schemas.microsoft.com/office/drawing/2014/main" id="{C07B2D49-2BE8-9820-D8B1-FABE6835674E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4685;p64">
              <a:extLst>
                <a:ext uri="{FF2B5EF4-FFF2-40B4-BE49-F238E27FC236}">
                  <a16:creationId xmlns:a16="http://schemas.microsoft.com/office/drawing/2014/main" id="{3562777D-1400-D7CB-D5A0-49B91009AA20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4686;p64">
              <a:extLst>
                <a:ext uri="{FF2B5EF4-FFF2-40B4-BE49-F238E27FC236}">
                  <a16:creationId xmlns:a16="http://schemas.microsoft.com/office/drawing/2014/main" id="{2D2B128C-5919-F996-B13D-C1117E0AC5C9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4687;p64">
              <a:extLst>
                <a:ext uri="{FF2B5EF4-FFF2-40B4-BE49-F238E27FC236}">
                  <a16:creationId xmlns:a16="http://schemas.microsoft.com/office/drawing/2014/main" id="{186292C3-9E18-BFF7-1D8B-60F315073F68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4688;p64">
              <a:extLst>
                <a:ext uri="{FF2B5EF4-FFF2-40B4-BE49-F238E27FC236}">
                  <a16:creationId xmlns:a16="http://schemas.microsoft.com/office/drawing/2014/main" id="{C6C33104-17B3-02DC-536D-509A583310B5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4689;p64">
              <a:extLst>
                <a:ext uri="{FF2B5EF4-FFF2-40B4-BE49-F238E27FC236}">
                  <a16:creationId xmlns:a16="http://schemas.microsoft.com/office/drawing/2014/main" id="{CD480BC5-F70D-4EF5-5379-A28865F60959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" name="Google Shape;4690;p64">
              <a:extLst>
                <a:ext uri="{FF2B5EF4-FFF2-40B4-BE49-F238E27FC236}">
                  <a16:creationId xmlns:a16="http://schemas.microsoft.com/office/drawing/2014/main" id="{A54B6E0A-0C87-684D-2BF5-0051705B9031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" name="Google Shape;4691;p64">
              <a:extLst>
                <a:ext uri="{FF2B5EF4-FFF2-40B4-BE49-F238E27FC236}">
                  <a16:creationId xmlns:a16="http://schemas.microsoft.com/office/drawing/2014/main" id="{194C3C1E-F34F-E121-255B-7EE3855503EB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" name="Google Shape;4692;p64">
              <a:extLst>
                <a:ext uri="{FF2B5EF4-FFF2-40B4-BE49-F238E27FC236}">
                  <a16:creationId xmlns:a16="http://schemas.microsoft.com/office/drawing/2014/main" id="{CA855D67-9737-B4ED-3CBC-17F849D761A2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" name="Google Shape;4693;p64">
              <a:extLst>
                <a:ext uri="{FF2B5EF4-FFF2-40B4-BE49-F238E27FC236}">
                  <a16:creationId xmlns:a16="http://schemas.microsoft.com/office/drawing/2014/main" id="{69C9A780-17E9-4867-C35D-97805A98DDBC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" name="Google Shape;4694;p64">
              <a:extLst>
                <a:ext uri="{FF2B5EF4-FFF2-40B4-BE49-F238E27FC236}">
                  <a16:creationId xmlns:a16="http://schemas.microsoft.com/office/drawing/2014/main" id="{EA249FD7-613F-F280-5DD0-C68FA855C47A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" name="Google Shape;4695;p64">
              <a:extLst>
                <a:ext uri="{FF2B5EF4-FFF2-40B4-BE49-F238E27FC236}">
                  <a16:creationId xmlns:a16="http://schemas.microsoft.com/office/drawing/2014/main" id="{3AE21271-AD8A-E386-8E9C-1080E32EA051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" name="Google Shape;4696;p64">
              <a:extLst>
                <a:ext uri="{FF2B5EF4-FFF2-40B4-BE49-F238E27FC236}">
                  <a16:creationId xmlns:a16="http://schemas.microsoft.com/office/drawing/2014/main" id="{E1C651C1-0118-4079-765D-B8C844D23701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" name="Google Shape;4697;p64">
              <a:extLst>
                <a:ext uri="{FF2B5EF4-FFF2-40B4-BE49-F238E27FC236}">
                  <a16:creationId xmlns:a16="http://schemas.microsoft.com/office/drawing/2014/main" id="{46059557-A48E-46D1-A062-FAF107934C04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" name="Google Shape;4698;p64">
              <a:extLst>
                <a:ext uri="{FF2B5EF4-FFF2-40B4-BE49-F238E27FC236}">
                  <a16:creationId xmlns:a16="http://schemas.microsoft.com/office/drawing/2014/main" id="{B99FA5E6-E72A-0585-77E8-135ED9C636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" name="Google Shape;4699;p64">
              <a:extLst>
                <a:ext uri="{FF2B5EF4-FFF2-40B4-BE49-F238E27FC236}">
                  <a16:creationId xmlns:a16="http://schemas.microsoft.com/office/drawing/2014/main" id="{4C9D3849-B2C6-FB37-53FC-493A11D4B206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" name="Google Shape;4700;p64">
              <a:extLst>
                <a:ext uri="{FF2B5EF4-FFF2-40B4-BE49-F238E27FC236}">
                  <a16:creationId xmlns:a16="http://schemas.microsoft.com/office/drawing/2014/main" id="{113850F0-C626-DF6A-2200-AE9F096864CA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" name="Google Shape;4701;p64">
              <a:extLst>
                <a:ext uri="{FF2B5EF4-FFF2-40B4-BE49-F238E27FC236}">
                  <a16:creationId xmlns:a16="http://schemas.microsoft.com/office/drawing/2014/main" id="{2DF3ACD9-1710-DDB0-CCBF-3A679F84F56C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" name="Google Shape;4702;p64">
              <a:extLst>
                <a:ext uri="{FF2B5EF4-FFF2-40B4-BE49-F238E27FC236}">
                  <a16:creationId xmlns:a16="http://schemas.microsoft.com/office/drawing/2014/main" id="{9C9ED4FD-373F-43CE-CC07-25718DC22958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" name="Google Shape;4703;p64">
              <a:extLst>
                <a:ext uri="{FF2B5EF4-FFF2-40B4-BE49-F238E27FC236}">
                  <a16:creationId xmlns:a16="http://schemas.microsoft.com/office/drawing/2014/main" id="{0B65278A-BC81-E68B-D76D-3EC559150DA5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" name="Google Shape;4704;p64">
              <a:extLst>
                <a:ext uri="{FF2B5EF4-FFF2-40B4-BE49-F238E27FC236}">
                  <a16:creationId xmlns:a16="http://schemas.microsoft.com/office/drawing/2014/main" id="{ED4AFBA2-DFD2-A944-3A71-8EDEC122CCE5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" name="Google Shape;4705;p64">
              <a:extLst>
                <a:ext uri="{FF2B5EF4-FFF2-40B4-BE49-F238E27FC236}">
                  <a16:creationId xmlns:a16="http://schemas.microsoft.com/office/drawing/2014/main" id="{9D524D76-52F6-8428-F720-853FAD77F1B0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" name="Google Shape;4706;p64">
              <a:extLst>
                <a:ext uri="{FF2B5EF4-FFF2-40B4-BE49-F238E27FC236}">
                  <a16:creationId xmlns:a16="http://schemas.microsoft.com/office/drawing/2014/main" id="{6C3EF905-E4BB-BD36-F544-06B1BFEB52F4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Google Shape;4707;p64">
              <a:extLst>
                <a:ext uri="{FF2B5EF4-FFF2-40B4-BE49-F238E27FC236}">
                  <a16:creationId xmlns:a16="http://schemas.microsoft.com/office/drawing/2014/main" id="{8E2FD905-1988-6299-AA27-3D3EF4D00FCF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" name="Google Shape;4708;p64">
              <a:extLst>
                <a:ext uri="{FF2B5EF4-FFF2-40B4-BE49-F238E27FC236}">
                  <a16:creationId xmlns:a16="http://schemas.microsoft.com/office/drawing/2014/main" id="{F73F26EE-2F94-8542-CFFC-2474CB5C1C9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" name="Google Shape;4709;p64">
              <a:extLst>
                <a:ext uri="{FF2B5EF4-FFF2-40B4-BE49-F238E27FC236}">
                  <a16:creationId xmlns:a16="http://schemas.microsoft.com/office/drawing/2014/main" id="{26F4A38E-349F-6368-AB5E-D5CCE4623B5A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" name="Google Shape;4710;p64">
              <a:extLst>
                <a:ext uri="{FF2B5EF4-FFF2-40B4-BE49-F238E27FC236}">
                  <a16:creationId xmlns:a16="http://schemas.microsoft.com/office/drawing/2014/main" id="{403F2BC3-B148-FDDC-3768-2F6695CBD7D9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" name="Google Shape;4711;p64">
              <a:extLst>
                <a:ext uri="{FF2B5EF4-FFF2-40B4-BE49-F238E27FC236}">
                  <a16:creationId xmlns:a16="http://schemas.microsoft.com/office/drawing/2014/main" id="{C8BA4CCF-72B6-E8D8-736C-4A57EED4112A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" name="Google Shape;4712;p64">
              <a:extLst>
                <a:ext uri="{FF2B5EF4-FFF2-40B4-BE49-F238E27FC236}">
                  <a16:creationId xmlns:a16="http://schemas.microsoft.com/office/drawing/2014/main" id="{C8FD6427-EC61-3437-C6B8-4639D4103A4E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" name="Google Shape;4713;p64">
              <a:extLst>
                <a:ext uri="{FF2B5EF4-FFF2-40B4-BE49-F238E27FC236}">
                  <a16:creationId xmlns:a16="http://schemas.microsoft.com/office/drawing/2014/main" id="{69137B54-00A9-E4DC-DC22-1C31478351B3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" name="Google Shape;4714;p64">
              <a:extLst>
                <a:ext uri="{FF2B5EF4-FFF2-40B4-BE49-F238E27FC236}">
                  <a16:creationId xmlns:a16="http://schemas.microsoft.com/office/drawing/2014/main" id="{83D21248-307C-00BF-28DC-D951B8396A02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" name="Google Shape;4715;p64">
              <a:extLst>
                <a:ext uri="{FF2B5EF4-FFF2-40B4-BE49-F238E27FC236}">
                  <a16:creationId xmlns:a16="http://schemas.microsoft.com/office/drawing/2014/main" id="{A1EFE4AA-0984-4EED-DD47-653D8F17B32E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" name="Google Shape;4716;p64">
              <a:extLst>
                <a:ext uri="{FF2B5EF4-FFF2-40B4-BE49-F238E27FC236}">
                  <a16:creationId xmlns:a16="http://schemas.microsoft.com/office/drawing/2014/main" id="{C5BC2A2F-5AC0-6AD3-FE25-D8F1CBC883ED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" name="Google Shape;4717;p64">
              <a:extLst>
                <a:ext uri="{FF2B5EF4-FFF2-40B4-BE49-F238E27FC236}">
                  <a16:creationId xmlns:a16="http://schemas.microsoft.com/office/drawing/2014/main" id="{AF5D76DE-D869-8911-9655-9F6996A159A9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" name="Google Shape;4718;p64">
              <a:extLst>
                <a:ext uri="{FF2B5EF4-FFF2-40B4-BE49-F238E27FC236}">
                  <a16:creationId xmlns:a16="http://schemas.microsoft.com/office/drawing/2014/main" id="{783DF164-7F67-B992-7EF3-8B77769F034C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" name="Google Shape;4719;p64">
              <a:extLst>
                <a:ext uri="{FF2B5EF4-FFF2-40B4-BE49-F238E27FC236}">
                  <a16:creationId xmlns:a16="http://schemas.microsoft.com/office/drawing/2014/main" id="{0D407127-326A-31F5-13C0-279325849B88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" name="Google Shape;4720;p64">
              <a:extLst>
                <a:ext uri="{FF2B5EF4-FFF2-40B4-BE49-F238E27FC236}">
                  <a16:creationId xmlns:a16="http://schemas.microsoft.com/office/drawing/2014/main" id="{BD167B7E-2A5B-18D4-6EA3-7B33811CBFC0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" name="Google Shape;4721;p64">
              <a:extLst>
                <a:ext uri="{FF2B5EF4-FFF2-40B4-BE49-F238E27FC236}">
                  <a16:creationId xmlns:a16="http://schemas.microsoft.com/office/drawing/2014/main" id="{D813EF87-F14C-1967-BF95-11DC3C342185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" name="Google Shape;4722;p64">
              <a:extLst>
                <a:ext uri="{FF2B5EF4-FFF2-40B4-BE49-F238E27FC236}">
                  <a16:creationId xmlns:a16="http://schemas.microsoft.com/office/drawing/2014/main" id="{615C498C-3DFD-591B-19EE-AB6C46A143C2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" name="Google Shape;4723;p64">
              <a:extLst>
                <a:ext uri="{FF2B5EF4-FFF2-40B4-BE49-F238E27FC236}">
                  <a16:creationId xmlns:a16="http://schemas.microsoft.com/office/drawing/2014/main" id="{D643760D-6532-F64E-60B8-618753767004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" name="Google Shape;4724;p64">
              <a:extLst>
                <a:ext uri="{FF2B5EF4-FFF2-40B4-BE49-F238E27FC236}">
                  <a16:creationId xmlns:a16="http://schemas.microsoft.com/office/drawing/2014/main" id="{2905C6B9-0301-C643-52AB-99D265F24B39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" name="Google Shape;4725;p64">
              <a:extLst>
                <a:ext uri="{FF2B5EF4-FFF2-40B4-BE49-F238E27FC236}">
                  <a16:creationId xmlns:a16="http://schemas.microsoft.com/office/drawing/2014/main" id="{52A2B726-6C6B-66A1-E3D4-6EF5B98CDD4D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" name="Google Shape;4726;p64">
              <a:extLst>
                <a:ext uri="{FF2B5EF4-FFF2-40B4-BE49-F238E27FC236}">
                  <a16:creationId xmlns:a16="http://schemas.microsoft.com/office/drawing/2014/main" id="{A0A8B14D-2CD9-3001-6D31-22E78A5542CF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" name="Google Shape;4727;p64">
              <a:extLst>
                <a:ext uri="{FF2B5EF4-FFF2-40B4-BE49-F238E27FC236}">
                  <a16:creationId xmlns:a16="http://schemas.microsoft.com/office/drawing/2014/main" id="{06E61655-6DBC-1660-4764-7EB894F121C0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7" name="Google Shape;4728;p64">
              <a:extLst>
                <a:ext uri="{FF2B5EF4-FFF2-40B4-BE49-F238E27FC236}">
                  <a16:creationId xmlns:a16="http://schemas.microsoft.com/office/drawing/2014/main" id="{B1FDDF68-5457-D392-2332-3B482AEC4519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8" name="Google Shape;4729;p64">
              <a:extLst>
                <a:ext uri="{FF2B5EF4-FFF2-40B4-BE49-F238E27FC236}">
                  <a16:creationId xmlns:a16="http://schemas.microsoft.com/office/drawing/2014/main" id="{934D1192-C04B-35F1-D54F-91202EFC072E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9" name="Google Shape;4730;p64">
              <a:extLst>
                <a:ext uri="{FF2B5EF4-FFF2-40B4-BE49-F238E27FC236}">
                  <a16:creationId xmlns:a16="http://schemas.microsoft.com/office/drawing/2014/main" id="{C81BA912-04E7-358D-C089-8EB2D734CCDF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0" name="Google Shape;4731;p64">
              <a:extLst>
                <a:ext uri="{FF2B5EF4-FFF2-40B4-BE49-F238E27FC236}">
                  <a16:creationId xmlns:a16="http://schemas.microsoft.com/office/drawing/2014/main" id="{753B572D-E0BF-1EE0-F062-0A38038519D2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" name="Google Shape;4732;p64">
              <a:extLst>
                <a:ext uri="{FF2B5EF4-FFF2-40B4-BE49-F238E27FC236}">
                  <a16:creationId xmlns:a16="http://schemas.microsoft.com/office/drawing/2014/main" id="{761C41FB-C303-CD14-5203-6D5F9E461BEC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" name="Google Shape;4733;p64">
              <a:extLst>
                <a:ext uri="{FF2B5EF4-FFF2-40B4-BE49-F238E27FC236}">
                  <a16:creationId xmlns:a16="http://schemas.microsoft.com/office/drawing/2014/main" id="{C4B6C42E-EAF6-C7D9-B471-4E3CD45F1131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3" name="Google Shape;4734;p64">
              <a:extLst>
                <a:ext uri="{FF2B5EF4-FFF2-40B4-BE49-F238E27FC236}">
                  <a16:creationId xmlns:a16="http://schemas.microsoft.com/office/drawing/2014/main" id="{C1078E19-A8FD-D3D2-C636-2B0E04EBC4AF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4" name="Google Shape;4735;p64">
              <a:extLst>
                <a:ext uri="{FF2B5EF4-FFF2-40B4-BE49-F238E27FC236}">
                  <a16:creationId xmlns:a16="http://schemas.microsoft.com/office/drawing/2014/main" id="{3ECEA82D-3D45-07A1-13A8-2169C66CFC88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" name="Google Shape;4736;p64">
              <a:extLst>
                <a:ext uri="{FF2B5EF4-FFF2-40B4-BE49-F238E27FC236}">
                  <a16:creationId xmlns:a16="http://schemas.microsoft.com/office/drawing/2014/main" id="{26677CAD-86E7-FF46-00E1-5DA53799BE80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" name="Google Shape;4737;p64">
              <a:extLst>
                <a:ext uri="{FF2B5EF4-FFF2-40B4-BE49-F238E27FC236}">
                  <a16:creationId xmlns:a16="http://schemas.microsoft.com/office/drawing/2014/main" id="{946E5AF1-0FEC-773C-1453-FBDA15054092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" name="Google Shape;4738;p64">
              <a:extLst>
                <a:ext uri="{FF2B5EF4-FFF2-40B4-BE49-F238E27FC236}">
                  <a16:creationId xmlns:a16="http://schemas.microsoft.com/office/drawing/2014/main" id="{6D16D628-647C-39DD-DACC-8A8FAA1B4B38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" name="Google Shape;4739;p64">
              <a:extLst>
                <a:ext uri="{FF2B5EF4-FFF2-40B4-BE49-F238E27FC236}">
                  <a16:creationId xmlns:a16="http://schemas.microsoft.com/office/drawing/2014/main" id="{F838CCC4-9B32-B740-F372-C7B9C9DF3676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" name="Google Shape;4740;p64">
              <a:extLst>
                <a:ext uri="{FF2B5EF4-FFF2-40B4-BE49-F238E27FC236}">
                  <a16:creationId xmlns:a16="http://schemas.microsoft.com/office/drawing/2014/main" id="{0CC6CDE9-A08D-66DE-647A-9FC8E8715B4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" name="Google Shape;4741;p64">
              <a:extLst>
                <a:ext uri="{FF2B5EF4-FFF2-40B4-BE49-F238E27FC236}">
                  <a16:creationId xmlns:a16="http://schemas.microsoft.com/office/drawing/2014/main" id="{023C2C85-0F8B-DDEB-495C-DD03E206E542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" name="Google Shape;4742;p64">
              <a:extLst>
                <a:ext uri="{FF2B5EF4-FFF2-40B4-BE49-F238E27FC236}">
                  <a16:creationId xmlns:a16="http://schemas.microsoft.com/office/drawing/2014/main" id="{169CCE60-A274-5BC3-71FB-C1CDFD340801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" name="Google Shape;4743;p64">
              <a:extLst>
                <a:ext uri="{FF2B5EF4-FFF2-40B4-BE49-F238E27FC236}">
                  <a16:creationId xmlns:a16="http://schemas.microsoft.com/office/drawing/2014/main" id="{0581BF15-CC89-C554-480A-453731F97D4E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" name="Google Shape;4744;p64">
              <a:extLst>
                <a:ext uri="{FF2B5EF4-FFF2-40B4-BE49-F238E27FC236}">
                  <a16:creationId xmlns:a16="http://schemas.microsoft.com/office/drawing/2014/main" id="{900C2D1D-A119-5739-A8DC-06FAF4B2772F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" name="Google Shape;4745;p64">
              <a:extLst>
                <a:ext uri="{FF2B5EF4-FFF2-40B4-BE49-F238E27FC236}">
                  <a16:creationId xmlns:a16="http://schemas.microsoft.com/office/drawing/2014/main" id="{F368645C-76B6-FD62-83CB-3616EDAB9F81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" name="Google Shape;4746;p64">
              <a:extLst>
                <a:ext uri="{FF2B5EF4-FFF2-40B4-BE49-F238E27FC236}">
                  <a16:creationId xmlns:a16="http://schemas.microsoft.com/office/drawing/2014/main" id="{73FA4128-FA45-B73E-56D3-9114D2B9F5C0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" name="Google Shape;4747;p64">
              <a:extLst>
                <a:ext uri="{FF2B5EF4-FFF2-40B4-BE49-F238E27FC236}">
                  <a16:creationId xmlns:a16="http://schemas.microsoft.com/office/drawing/2014/main" id="{B1E8CC2F-DC58-1175-085C-103C3526A778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" name="Google Shape;4748;p64">
              <a:extLst>
                <a:ext uri="{FF2B5EF4-FFF2-40B4-BE49-F238E27FC236}">
                  <a16:creationId xmlns:a16="http://schemas.microsoft.com/office/drawing/2014/main" id="{BB03E4D9-450B-C9D1-2214-54607EE1A03D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" name="Google Shape;4749;p64">
              <a:extLst>
                <a:ext uri="{FF2B5EF4-FFF2-40B4-BE49-F238E27FC236}">
                  <a16:creationId xmlns:a16="http://schemas.microsoft.com/office/drawing/2014/main" id="{B13D50E9-7C0D-4A49-5BB4-9BCBF045085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" name="Google Shape;4750;p64">
              <a:extLst>
                <a:ext uri="{FF2B5EF4-FFF2-40B4-BE49-F238E27FC236}">
                  <a16:creationId xmlns:a16="http://schemas.microsoft.com/office/drawing/2014/main" id="{0A44FC6A-E254-EE0A-8AC6-6A52E8EBA063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" name="Google Shape;4751;p64">
              <a:extLst>
                <a:ext uri="{FF2B5EF4-FFF2-40B4-BE49-F238E27FC236}">
                  <a16:creationId xmlns:a16="http://schemas.microsoft.com/office/drawing/2014/main" id="{BFEFE6EB-1EAD-C299-E160-4573475D6277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" name="Google Shape;4752;p64">
              <a:extLst>
                <a:ext uri="{FF2B5EF4-FFF2-40B4-BE49-F238E27FC236}">
                  <a16:creationId xmlns:a16="http://schemas.microsoft.com/office/drawing/2014/main" id="{9153E61D-313C-1B41-4CDD-65D6C609C8B0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" name="Google Shape;4753;p64">
              <a:extLst>
                <a:ext uri="{FF2B5EF4-FFF2-40B4-BE49-F238E27FC236}">
                  <a16:creationId xmlns:a16="http://schemas.microsoft.com/office/drawing/2014/main" id="{C39F16FF-3B0C-5630-B169-97611C9C56B9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" name="Google Shape;4754;p64">
              <a:extLst>
                <a:ext uri="{FF2B5EF4-FFF2-40B4-BE49-F238E27FC236}">
                  <a16:creationId xmlns:a16="http://schemas.microsoft.com/office/drawing/2014/main" id="{D57F0904-F180-689E-E267-509DE0761571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" name="Google Shape;4755;p64">
              <a:extLst>
                <a:ext uri="{FF2B5EF4-FFF2-40B4-BE49-F238E27FC236}">
                  <a16:creationId xmlns:a16="http://schemas.microsoft.com/office/drawing/2014/main" id="{314E95C9-F9C3-99E5-140B-9A5377BB4E28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5" name="Google Shape;4756;p64">
              <a:extLst>
                <a:ext uri="{FF2B5EF4-FFF2-40B4-BE49-F238E27FC236}">
                  <a16:creationId xmlns:a16="http://schemas.microsoft.com/office/drawing/2014/main" id="{22DCB5FF-3548-0000-6D26-41F31D5665FB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6" name="Google Shape;4757;p64">
              <a:extLst>
                <a:ext uri="{FF2B5EF4-FFF2-40B4-BE49-F238E27FC236}">
                  <a16:creationId xmlns:a16="http://schemas.microsoft.com/office/drawing/2014/main" id="{48F828B1-F044-C4DC-43AF-6B0F9E925FB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7" name="Google Shape;4758;p64">
              <a:extLst>
                <a:ext uri="{FF2B5EF4-FFF2-40B4-BE49-F238E27FC236}">
                  <a16:creationId xmlns:a16="http://schemas.microsoft.com/office/drawing/2014/main" id="{EF4EB3B8-C980-4D68-68C3-9D3C60FBB311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8" name="Google Shape;4759;p64">
              <a:extLst>
                <a:ext uri="{FF2B5EF4-FFF2-40B4-BE49-F238E27FC236}">
                  <a16:creationId xmlns:a16="http://schemas.microsoft.com/office/drawing/2014/main" id="{6CFB9ADF-6023-CF52-0806-2CBF32602B18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9" name="Google Shape;4760;p64">
              <a:extLst>
                <a:ext uri="{FF2B5EF4-FFF2-40B4-BE49-F238E27FC236}">
                  <a16:creationId xmlns:a16="http://schemas.microsoft.com/office/drawing/2014/main" id="{E2D50CC2-D706-7101-2BC8-79FDC13A4A62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0" name="Google Shape;4761;p64">
              <a:extLst>
                <a:ext uri="{FF2B5EF4-FFF2-40B4-BE49-F238E27FC236}">
                  <a16:creationId xmlns:a16="http://schemas.microsoft.com/office/drawing/2014/main" id="{3C65B050-3A72-41FA-2E74-17DFE4DA78F1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1" name="Google Shape;4762;p64">
              <a:extLst>
                <a:ext uri="{FF2B5EF4-FFF2-40B4-BE49-F238E27FC236}">
                  <a16:creationId xmlns:a16="http://schemas.microsoft.com/office/drawing/2014/main" id="{7B50A782-1E0B-6D65-A55C-15ED44564816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2" name="Google Shape;4763;p64">
              <a:extLst>
                <a:ext uri="{FF2B5EF4-FFF2-40B4-BE49-F238E27FC236}">
                  <a16:creationId xmlns:a16="http://schemas.microsoft.com/office/drawing/2014/main" id="{E7470102-0602-A2C5-57B7-E38169A4E51F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3" name="Google Shape;4764;p64">
              <a:extLst>
                <a:ext uri="{FF2B5EF4-FFF2-40B4-BE49-F238E27FC236}">
                  <a16:creationId xmlns:a16="http://schemas.microsoft.com/office/drawing/2014/main" id="{5C8A051B-8E36-CBE0-382F-F4A16067D3A8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4" name="Google Shape;4765;p64">
              <a:extLst>
                <a:ext uri="{FF2B5EF4-FFF2-40B4-BE49-F238E27FC236}">
                  <a16:creationId xmlns:a16="http://schemas.microsoft.com/office/drawing/2014/main" id="{C5775DC9-692B-C72F-6786-956E45FB41B1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65" name="Imagen 264">
            <a:extLst>
              <a:ext uri="{FF2B5EF4-FFF2-40B4-BE49-F238E27FC236}">
                <a16:creationId xmlns:a16="http://schemas.microsoft.com/office/drawing/2014/main" id="{74C86BB0-EC0F-40D2-6181-BE4291145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060" y="2834541"/>
            <a:ext cx="3889886" cy="2099050"/>
          </a:xfrm>
          <a:prstGeom prst="rect">
            <a:avLst/>
          </a:prstGeom>
        </p:spPr>
      </p:pic>
      <p:sp>
        <p:nvSpPr>
          <p:cNvPr id="267" name="Elipse 266">
            <a:extLst>
              <a:ext uri="{FF2B5EF4-FFF2-40B4-BE49-F238E27FC236}">
                <a16:creationId xmlns:a16="http://schemas.microsoft.com/office/drawing/2014/main" id="{47F144AB-EBB8-F57F-ABDB-534EFD6EB367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723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43CEB63-F53D-1FD2-F5DA-C465FA5F31A1}"/>
              </a:ext>
            </a:extLst>
          </p:cNvPr>
          <p:cNvSpPr txBox="1"/>
          <p:nvPr/>
        </p:nvSpPr>
        <p:spPr>
          <a:xfrm>
            <a:off x="2601159" y="492042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GOOGLE CLOUD - API ENGINE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0C6A7FB-23B2-B2FE-A5F3-91E12515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02" y="1993615"/>
            <a:ext cx="8621257" cy="115916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24795B8-89EE-83E1-CF00-9193787A76A5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9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EBEC8F49-53B2-25C5-D8EB-4F88D5A36AE4}"/>
              </a:ext>
            </a:extLst>
          </p:cNvPr>
          <p:cNvSpPr txBox="1"/>
          <p:nvPr/>
        </p:nvSpPr>
        <p:spPr>
          <a:xfrm>
            <a:off x="2601159" y="403271"/>
            <a:ext cx="3941684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6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WEB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E6F1EE-519F-5727-1034-88FA174AA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64" y="952447"/>
            <a:ext cx="3174565" cy="3734150"/>
          </a:xfrm>
          <a:prstGeom prst="rect">
            <a:avLst/>
          </a:prstGeom>
        </p:spPr>
      </p:pic>
      <p:grpSp>
        <p:nvGrpSpPr>
          <p:cNvPr id="4" name="Google Shape;3215;p57">
            <a:extLst>
              <a:ext uri="{FF2B5EF4-FFF2-40B4-BE49-F238E27FC236}">
                <a16:creationId xmlns:a16="http://schemas.microsoft.com/office/drawing/2014/main" id="{C18C2032-761B-C798-D0AD-6F960ABED53F}"/>
              </a:ext>
            </a:extLst>
          </p:cNvPr>
          <p:cNvGrpSpPr/>
          <p:nvPr/>
        </p:nvGrpSpPr>
        <p:grpSpPr>
          <a:xfrm>
            <a:off x="4595183" y="1550774"/>
            <a:ext cx="3584753" cy="2763984"/>
            <a:chOff x="845850" y="467825"/>
            <a:chExt cx="5996575" cy="4908600"/>
          </a:xfrm>
        </p:grpSpPr>
        <p:sp>
          <p:nvSpPr>
            <p:cNvPr id="5" name="Google Shape;3216;p57">
              <a:extLst>
                <a:ext uri="{FF2B5EF4-FFF2-40B4-BE49-F238E27FC236}">
                  <a16:creationId xmlns:a16="http://schemas.microsoft.com/office/drawing/2014/main" id="{3CB78626-ADFB-10DB-EA76-B5144BFD8AB9}"/>
                </a:ext>
              </a:extLst>
            </p:cNvPr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" name="Google Shape;3217;p57">
              <a:extLst>
                <a:ext uri="{FF2B5EF4-FFF2-40B4-BE49-F238E27FC236}">
                  <a16:creationId xmlns:a16="http://schemas.microsoft.com/office/drawing/2014/main" id="{7F855F89-0DE9-BD2A-4FD7-9F3BF50DC39B}"/>
                </a:ext>
              </a:extLst>
            </p:cNvPr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3218;p57">
              <a:extLst>
                <a:ext uri="{FF2B5EF4-FFF2-40B4-BE49-F238E27FC236}">
                  <a16:creationId xmlns:a16="http://schemas.microsoft.com/office/drawing/2014/main" id="{56FF4AE3-F410-CA1E-DD8F-8C657A105E77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3219;p57">
              <a:extLst>
                <a:ext uri="{FF2B5EF4-FFF2-40B4-BE49-F238E27FC236}">
                  <a16:creationId xmlns:a16="http://schemas.microsoft.com/office/drawing/2014/main" id="{10BDD8FB-B204-A30B-B3D1-3EFC8B41E6C8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3220;p57">
              <a:extLst>
                <a:ext uri="{FF2B5EF4-FFF2-40B4-BE49-F238E27FC236}">
                  <a16:creationId xmlns:a16="http://schemas.microsoft.com/office/drawing/2014/main" id="{CB59D5BB-301A-7B44-C485-D570E828D6CD}"/>
                </a:ext>
              </a:extLst>
            </p:cNvPr>
            <p:cNvSpPr/>
            <p:nvPr/>
          </p:nvSpPr>
          <p:spPr>
            <a:xfrm>
              <a:off x="1895375" y="1994800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3221;p57">
              <a:extLst>
                <a:ext uri="{FF2B5EF4-FFF2-40B4-BE49-F238E27FC236}">
                  <a16:creationId xmlns:a16="http://schemas.microsoft.com/office/drawing/2014/main" id="{AB6CA675-6E99-762F-CE32-943D7D8E4936}"/>
                </a:ext>
              </a:extLst>
            </p:cNvPr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3222;p57">
              <a:extLst>
                <a:ext uri="{FF2B5EF4-FFF2-40B4-BE49-F238E27FC236}">
                  <a16:creationId xmlns:a16="http://schemas.microsoft.com/office/drawing/2014/main" id="{23E6883B-D8B2-F526-6CF1-42276A5781DD}"/>
                </a:ext>
              </a:extLst>
            </p:cNvPr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3223;p57">
              <a:extLst>
                <a:ext uri="{FF2B5EF4-FFF2-40B4-BE49-F238E27FC236}">
                  <a16:creationId xmlns:a16="http://schemas.microsoft.com/office/drawing/2014/main" id="{59C538AD-CFE4-4F36-556F-1A8D07C9CF85}"/>
                </a:ext>
              </a:extLst>
            </p:cNvPr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3224;p57">
              <a:extLst>
                <a:ext uri="{FF2B5EF4-FFF2-40B4-BE49-F238E27FC236}">
                  <a16:creationId xmlns:a16="http://schemas.microsoft.com/office/drawing/2014/main" id="{4E2218C6-8BFF-468D-B33E-0ABDD61D7C3C}"/>
                </a:ext>
              </a:extLst>
            </p:cNvPr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3225;p57">
              <a:extLst>
                <a:ext uri="{FF2B5EF4-FFF2-40B4-BE49-F238E27FC236}">
                  <a16:creationId xmlns:a16="http://schemas.microsoft.com/office/drawing/2014/main" id="{B2E917BA-FEBB-25F7-CFC8-0871F898CA98}"/>
                </a:ext>
              </a:extLst>
            </p:cNvPr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" name="Google Shape;3226;p57">
              <a:extLst>
                <a:ext uri="{FF2B5EF4-FFF2-40B4-BE49-F238E27FC236}">
                  <a16:creationId xmlns:a16="http://schemas.microsoft.com/office/drawing/2014/main" id="{587CACCE-B07E-5588-8359-9AA787B94799}"/>
                </a:ext>
              </a:extLst>
            </p:cNvPr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" name="Google Shape;3227;p57">
              <a:extLst>
                <a:ext uri="{FF2B5EF4-FFF2-40B4-BE49-F238E27FC236}">
                  <a16:creationId xmlns:a16="http://schemas.microsoft.com/office/drawing/2014/main" id="{6BA2DFC6-722D-BE43-1B18-427EDDD55826}"/>
                </a:ext>
              </a:extLst>
            </p:cNvPr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" name="Google Shape;3228;p57">
              <a:extLst>
                <a:ext uri="{FF2B5EF4-FFF2-40B4-BE49-F238E27FC236}">
                  <a16:creationId xmlns:a16="http://schemas.microsoft.com/office/drawing/2014/main" id="{EAD177EA-8853-B67B-BA35-DC0574386038}"/>
                </a:ext>
              </a:extLst>
            </p:cNvPr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Google Shape;3229;p57">
              <a:extLst>
                <a:ext uri="{FF2B5EF4-FFF2-40B4-BE49-F238E27FC236}">
                  <a16:creationId xmlns:a16="http://schemas.microsoft.com/office/drawing/2014/main" id="{743F1895-E63D-04E3-AA16-6804770813B8}"/>
                </a:ext>
              </a:extLst>
            </p:cNvPr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" name="Google Shape;3230;p57">
              <a:extLst>
                <a:ext uri="{FF2B5EF4-FFF2-40B4-BE49-F238E27FC236}">
                  <a16:creationId xmlns:a16="http://schemas.microsoft.com/office/drawing/2014/main" id="{8BC34122-5315-7BCF-C73F-3CAE1EAF528E}"/>
                </a:ext>
              </a:extLst>
            </p:cNvPr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3231;p57">
              <a:extLst>
                <a:ext uri="{FF2B5EF4-FFF2-40B4-BE49-F238E27FC236}">
                  <a16:creationId xmlns:a16="http://schemas.microsoft.com/office/drawing/2014/main" id="{741A38B0-78D5-62BB-BDA2-4B31CE515473}"/>
                </a:ext>
              </a:extLst>
            </p:cNvPr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Google Shape;3232;p57">
              <a:extLst>
                <a:ext uri="{FF2B5EF4-FFF2-40B4-BE49-F238E27FC236}">
                  <a16:creationId xmlns:a16="http://schemas.microsoft.com/office/drawing/2014/main" id="{0829D0B6-F9B5-5EEF-F7F4-BBE9009724FA}"/>
                </a:ext>
              </a:extLst>
            </p:cNvPr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3233;p57">
              <a:extLst>
                <a:ext uri="{FF2B5EF4-FFF2-40B4-BE49-F238E27FC236}">
                  <a16:creationId xmlns:a16="http://schemas.microsoft.com/office/drawing/2014/main" id="{13288C23-AE5B-39D2-63AC-95A4719F2DD7}"/>
                </a:ext>
              </a:extLst>
            </p:cNvPr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" name="Google Shape;3234;p57">
              <a:extLst>
                <a:ext uri="{FF2B5EF4-FFF2-40B4-BE49-F238E27FC236}">
                  <a16:creationId xmlns:a16="http://schemas.microsoft.com/office/drawing/2014/main" id="{979809BD-294E-DC32-AC35-D00D83E19273}"/>
                </a:ext>
              </a:extLst>
            </p:cNvPr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3235;p57">
              <a:extLst>
                <a:ext uri="{FF2B5EF4-FFF2-40B4-BE49-F238E27FC236}">
                  <a16:creationId xmlns:a16="http://schemas.microsoft.com/office/drawing/2014/main" id="{9207ED22-E16A-B27E-86E2-85BC0C9A6994}"/>
                </a:ext>
              </a:extLst>
            </p:cNvPr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3236;p57">
              <a:extLst>
                <a:ext uri="{FF2B5EF4-FFF2-40B4-BE49-F238E27FC236}">
                  <a16:creationId xmlns:a16="http://schemas.microsoft.com/office/drawing/2014/main" id="{27CB2284-840B-7B97-1B90-C2F9D5C81E33}"/>
                </a:ext>
              </a:extLst>
            </p:cNvPr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3237;p57">
              <a:extLst>
                <a:ext uri="{FF2B5EF4-FFF2-40B4-BE49-F238E27FC236}">
                  <a16:creationId xmlns:a16="http://schemas.microsoft.com/office/drawing/2014/main" id="{536A20A0-BE68-B6F5-FEB5-F3FA8D4BF7AF}"/>
                </a:ext>
              </a:extLst>
            </p:cNvPr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3238;p57">
              <a:extLst>
                <a:ext uri="{FF2B5EF4-FFF2-40B4-BE49-F238E27FC236}">
                  <a16:creationId xmlns:a16="http://schemas.microsoft.com/office/drawing/2014/main" id="{AEEAA1E7-C86D-2D51-B101-C1086D1BFAEC}"/>
                </a:ext>
              </a:extLst>
            </p:cNvPr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3239;p57">
              <a:extLst>
                <a:ext uri="{FF2B5EF4-FFF2-40B4-BE49-F238E27FC236}">
                  <a16:creationId xmlns:a16="http://schemas.microsoft.com/office/drawing/2014/main" id="{016B325E-EC51-0060-672E-F63BDB27E9E7}"/>
                </a:ext>
              </a:extLst>
            </p:cNvPr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3240;p57">
              <a:extLst>
                <a:ext uri="{FF2B5EF4-FFF2-40B4-BE49-F238E27FC236}">
                  <a16:creationId xmlns:a16="http://schemas.microsoft.com/office/drawing/2014/main" id="{74A42352-0B9A-F835-059D-94F250DD5F13}"/>
                </a:ext>
              </a:extLst>
            </p:cNvPr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3241;p57">
              <a:extLst>
                <a:ext uri="{FF2B5EF4-FFF2-40B4-BE49-F238E27FC236}">
                  <a16:creationId xmlns:a16="http://schemas.microsoft.com/office/drawing/2014/main" id="{607FCDEF-8744-04B4-E932-DAF342B3F953}"/>
                </a:ext>
              </a:extLst>
            </p:cNvPr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3242;p57">
              <a:extLst>
                <a:ext uri="{FF2B5EF4-FFF2-40B4-BE49-F238E27FC236}">
                  <a16:creationId xmlns:a16="http://schemas.microsoft.com/office/drawing/2014/main" id="{A2EAB750-0B22-CA59-45F3-829DB3C2B846}"/>
                </a:ext>
              </a:extLst>
            </p:cNvPr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3243;p57">
              <a:extLst>
                <a:ext uri="{FF2B5EF4-FFF2-40B4-BE49-F238E27FC236}">
                  <a16:creationId xmlns:a16="http://schemas.microsoft.com/office/drawing/2014/main" id="{22C47C01-E422-F4F3-917B-3F6D2E5B550D}"/>
                </a:ext>
              </a:extLst>
            </p:cNvPr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3244;p57">
              <a:extLst>
                <a:ext uri="{FF2B5EF4-FFF2-40B4-BE49-F238E27FC236}">
                  <a16:creationId xmlns:a16="http://schemas.microsoft.com/office/drawing/2014/main" id="{FA6A4D5B-C54D-AF69-C8B2-326806290E58}"/>
                </a:ext>
              </a:extLst>
            </p:cNvPr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3245;p57">
              <a:extLst>
                <a:ext uri="{FF2B5EF4-FFF2-40B4-BE49-F238E27FC236}">
                  <a16:creationId xmlns:a16="http://schemas.microsoft.com/office/drawing/2014/main" id="{CD491269-CCBF-8222-2154-9DAE1992BE97}"/>
                </a:ext>
              </a:extLst>
            </p:cNvPr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3246;p57">
              <a:extLst>
                <a:ext uri="{FF2B5EF4-FFF2-40B4-BE49-F238E27FC236}">
                  <a16:creationId xmlns:a16="http://schemas.microsoft.com/office/drawing/2014/main" id="{D227D3AA-2D5A-5868-87DF-3CC8CD7F91EC}"/>
                </a:ext>
              </a:extLst>
            </p:cNvPr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3247;p57">
              <a:extLst>
                <a:ext uri="{FF2B5EF4-FFF2-40B4-BE49-F238E27FC236}">
                  <a16:creationId xmlns:a16="http://schemas.microsoft.com/office/drawing/2014/main" id="{4166335E-6E83-761D-3B36-CE2CA6F2052D}"/>
                </a:ext>
              </a:extLst>
            </p:cNvPr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3248;p57">
              <a:extLst>
                <a:ext uri="{FF2B5EF4-FFF2-40B4-BE49-F238E27FC236}">
                  <a16:creationId xmlns:a16="http://schemas.microsoft.com/office/drawing/2014/main" id="{570B4ED3-733D-10AA-C118-8D2788EF7072}"/>
                </a:ext>
              </a:extLst>
            </p:cNvPr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3249;p57">
              <a:extLst>
                <a:ext uri="{FF2B5EF4-FFF2-40B4-BE49-F238E27FC236}">
                  <a16:creationId xmlns:a16="http://schemas.microsoft.com/office/drawing/2014/main" id="{F2FC88CB-4A91-76A1-874C-3E43AA6688EF}"/>
                </a:ext>
              </a:extLst>
            </p:cNvPr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3250;p57">
              <a:extLst>
                <a:ext uri="{FF2B5EF4-FFF2-40B4-BE49-F238E27FC236}">
                  <a16:creationId xmlns:a16="http://schemas.microsoft.com/office/drawing/2014/main" id="{E5898159-C060-CDB0-D294-0252CBFFD6A5}"/>
                </a:ext>
              </a:extLst>
            </p:cNvPr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" name="Google Shape;3251;p57">
              <a:extLst>
                <a:ext uri="{FF2B5EF4-FFF2-40B4-BE49-F238E27FC236}">
                  <a16:creationId xmlns:a16="http://schemas.microsoft.com/office/drawing/2014/main" id="{76AF8B0D-AFC4-8522-5FB5-098C7A4FA4F4}"/>
                </a:ext>
              </a:extLst>
            </p:cNvPr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" name="Google Shape;3252;p57">
              <a:extLst>
                <a:ext uri="{FF2B5EF4-FFF2-40B4-BE49-F238E27FC236}">
                  <a16:creationId xmlns:a16="http://schemas.microsoft.com/office/drawing/2014/main" id="{C91C8CAE-464E-FD08-4980-1452B142C57E}"/>
                </a:ext>
              </a:extLst>
            </p:cNvPr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3253;p57">
              <a:extLst>
                <a:ext uri="{FF2B5EF4-FFF2-40B4-BE49-F238E27FC236}">
                  <a16:creationId xmlns:a16="http://schemas.microsoft.com/office/drawing/2014/main" id="{AE101B59-5D09-2A4B-D8F8-279AB0AAF167}"/>
                </a:ext>
              </a:extLst>
            </p:cNvPr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3254;p57">
              <a:extLst>
                <a:ext uri="{FF2B5EF4-FFF2-40B4-BE49-F238E27FC236}">
                  <a16:creationId xmlns:a16="http://schemas.microsoft.com/office/drawing/2014/main" id="{780C0DE4-D74F-7ECD-B504-B4EA5A3D9042}"/>
                </a:ext>
              </a:extLst>
            </p:cNvPr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3255;p57">
              <a:extLst>
                <a:ext uri="{FF2B5EF4-FFF2-40B4-BE49-F238E27FC236}">
                  <a16:creationId xmlns:a16="http://schemas.microsoft.com/office/drawing/2014/main" id="{16305806-07C6-1220-5718-580995C7A3EB}"/>
                </a:ext>
              </a:extLst>
            </p:cNvPr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" name="Google Shape;3256;p57">
              <a:extLst>
                <a:ext uri="{FF2B5EF4-FFF2-40B4-BE49-F238E27FC236}">
                  <a16:creationId xmlns:a16="http://schemas.microsoft.com/office/drawing/2014/main" id="{F06F360F-6852-5B23-0980-5F9D4BF58316}"/>
                </a:ext>
              </a:extLst>
            </p:cNvPr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" name="Google Shape;3257;p57">
              <a:extLst>
                <a:ext uri="{FF2B5EF4-FFF2-40B4-BE49-F238E27FC236}">
                  <a16:creationId xmlns:a16="http://schemas.microsoft.com/office/drawing/2014/main" id="{EB85BB91-F58F-1179-7B29-9ECFF97320E1}"/>
                </a:ext>
              </a:extLst>
            </p:cNvPr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3258;p57">
              <a:extLst>
                <a:ext uri="{FF2B5EF4-FFF2-40B4-BE49-F238E27FC236}">
                  <a16:creationId xmlns:a16="http://schemas.microsoft.com/office/drawing/2014/main" id="{375EBD66-8573-E55A-B5F0-8311CE25B443}"/>
                </a:ext>
              </a:extLst>
            </p:cNvPr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" name="Google Shape;3259;p57">
              <a:extLst>
                <a:ext uri="{FF2B5EF4-FFF2-40B4-BE49-F238E27FC236}">
                  <a16:creationId xmlns:a16="http://schemas.microsoft.com/office/drawing/2014/main" id="{60E9DA36-23CA-EC1C-4C17-2571BEFA8B57}"/>
                </a:ext>
              </a:extLst>
            </p:cNvPr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" name="Google Shape;3260;p57">
              <a:extLst>
                <a:ext uri="{FF2B5EF4-FFF2-40B4-BE49-F238E27FC236}">
                  <a16:creationId xmlns:a16="http://schemas.microsoft.com/office/drawing/2014/main" id="{B4FEF5B3-9B5B-1E84-C6E4-B5D74E632B0C}"/>
                </a:ext>
              </a:extLst>
            </p:cNvPr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" name="Google Shape;3261;p57">
              <a:extLst>
                <a:ext uri="{FF2B5EF4-FFF2-40B4-BE49-F238E27FC236}">
                  <a16:creationId xmlns:a16="http://schemas.microsoft.com/office/drawing/2014/main" id="{B2A86153-B709-2839-61B7-5074C235C654}"/>
                </a:ext>
              </a:extLst>
            </p:cNvPr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" name="Google Shape;3262;p57">
              <a:extLst>
                <a:ext uri="{FF2B5EF4-FFF2-40B4-BE49-F238E27FC236}">
                  <a16:creationId xmlns:a16="http://schemas.microsoft.com/office/drawing/2014/main" id="{628C55A1-E061-3B8A-79AB-D8AE60F1048A}"/>
                </a:ext>
              </a:extLst>
            </p:cNvPr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" name="Google Shape;3263;p57">
              <a:extLst>
                <a:ext uri="{FF2B5EF4-FFF2-40B4-BE49-F238E27FC236}">
                  <a16:creationId xmlns:a16="http://schemas.microsoft.com/office/drawing/2014/main" id="{35F74009-B59D-7019-CA3E-8BE7C22F5AAC}"/>
                </a:ext>
              </a:extLst>
            </p:cNvPr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" name="Google Shape;3264;p57">
              <a:extLst>
                <a:ext uri="{FF2B5EF4-FFF2-40B4-BE49-F238E27FC236}">
                  <a16:creationId xmlns:a16="http://schemas.microsoft.com/office/drawing/2014/main" id="{26767104-C258-3416-21BC-ADEC67D4F22E}"/>
                </a:ext>
              </a:extLst>
            </p:cNvPr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" name="Google Shape;3265;p57">
              <a:extLst>
                <a:ext uri="{FF2B5EF4-FFF2-40B4-BE49-F238E27FC236}">
                  <a16:creationId xmlns:a16="http://schemas.microsoft.com/office/drawing/2014/main" id="{C7D153A5-F3D0-B175-D714-86AA6518244F}"/>
                </a:ext>
              </a:extLst>
            </p:cNvPr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" name="Google Shape;3266;p57">
              <a:extLst>
                <a:ext uri="{FF2B5EF4-FFF2-40B4-BE49-F238E27FC236}">
                  <a16:creationId xmlns:a16="http://schemas.microsoft.com/office/drawing/2014/main" id="{E54385AB-43A3-9AD1-4DDE-2D6361464F3D}"/>
                </a:ext>
              </a:extLst>
            </p:cNvPr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3267;p57">
              <a:extLst>
                <a:ext uri="{FF2B5EF4-FFF2-40B4-BE49-F238E27FC236}">
                  <a16:creationId xmlns:a16="http://schemas.microsoft.com/office/drawing/2014/main" id="{566A781F-BA5A-5B5D-C662-7DD243602421}"/>
                </a:ext>
              </a:extLst>
            </p:cNvPr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" name="Google Shape;3268;p57">
              <a:extLst>
                <a:ext uri="{FF2B5EF4-FFF2-40B4-BE49-F238E27FC236}">
                  <a16:creationId xmlns:a16="http://schemas.microsoft.com/office/drawing/2014/main" id="{B38F257F-4CF1-6AE1-C761-C9F1F3485952}"/>
                </a:ext>
              </a:extLst>
            </p:cNvPr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" name="Google Shape;3269;p57">
              <a:extLst>
                <a:ext uri="{FF2B5EF4-FFF2-40B4-BE49-F238E27FC236}">
                  <a16:creationId xmlns:a16="http://schemas.microsoft.com/office/drawing/2014/main" id="{E303816C-D32C-F748-0792-9739216C8C5C}"/>
                </a:ext>
              </a:extLst>
            </p:cNvPr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" name="Google Shape;3270;p57">
              <a:extLst>
                <a:ext uri="{FF2B5EF4-FFF2-40B4-BE49-F238E27FC236}">
                  <a16:creationId xmlns:a16="http://schemas.microsoft.com/office/drawing/2014/main" id="{C1C69360-C697-AA6E-50DB-43AF099E6CEF}"/>
                </a:ext>
              </a:extLst>
            </p:cNvPr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" name="Google Shape;3271;p57">
              <a:extLst>
                <a:ext uri="{FF2B5EF4-FFF2-40B4-BE49-F238E27FC236}">
                  <a16:creationId xmlns:a16="http://schemas.microsoft.com/office/drawing/2014/main" id="{632FD394-DDAD-34B6-5E61-1BAC536B59BB}"/>
                </a:ext>
              </a:extLst>
            </p:cNvPr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5" name="Google Shape;3272;p57">
              <a:extLst>
                <a:ext uri="{FF2B5EF4-FFF2-40B4-BE49-F238E27FC236}">
                  <a16:creationId xmlns:a16="http://schemas.microsoft.com/office/drawing/2014/main" id="{1198EC6F-D817-B125-7820-1E2FB0D49150}"/>
                </a:ext>
              </a:extLst>
            </p:cNvPr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6" name="Google Shape;3273;p57">
              <a:extLst>
                <a:ext uri="{FF2B5EF4-FFF2-40B4-BE49-F238E27FC236}">
                  <a16:creationId xmlns:a16="http://schemas.microsoft.com/office/drawing/2014/main" id="{622ECA47-54D8-E462-2B05-53D6A0247DB2}"/>
                </a:ext>
              </a:extLst>
            </p:cNvPr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7" name="Google Shape;3274;p57">
              <a:extLst>
                <a:ext uri="{FF2B5EF4-FFF2-40B4-BE49-F238E27FC236}">
                  <a16:creationId xmlns:a16="http://schemas.microsoft.com/office/drawing/2014/main" id="{26849243-CB2E-69BC-C015-6486481DFD6C}"/>
                </a:ext>
              </a:extLst>
            </p:cNvPr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8" name="Google Shape;3275;p57">
              <a:extLst>
                <a:ext uri="{FF2B5EF4-FFF2-40B4-BE49-F238E27FC236}">
                  <a16:creationId xmlns:a16="http://schemas.microsoft.com/office/drawing/2014/main" id="{20A42163-55D0-CBC6-18CB-6155A62FE974}"/>
                </a:ext>
              </a:extLst>
            </p:cNvPr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9" name="Google Shape;3276;p57">
              <a:extLst>
                <a:ext uri="{FF2B5EF4-FFF2-40B4-BE49-F238E27FC236}">
                  <a16:creationId xmlns:a16="http://schemas.microsoft.com/office/drawing/2014/main" id="{4F510269-05C2-DC76-523D-4CBBE77A77D0}"/>
                </a:ext>
              </a:extLst>
            </p:cNvPr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3277;p57">
              <a:extLst>
                <a:ext uri="{FF2B5EF4-FFF2-40B4-BE49-F238E27FC236}">
                  <a16:creationId xmlns:a16="http://schemas.microsoft.com/office/drawing/2014/main" id="{C33CAA98-6629-20E3-09E6-1E981CC4D5AD}"/>
                </a:ext>
              </a:extLst>
            </p:cNvPr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3278;p57">
              <a:extLst>
                <a:ext uri="{FF2B5EF4-FFF2-40B4-BE49-F238E27FC236}">
                  <a16:creationId xmlns:a16="http://schemas.microsoft.com/office/drawing/2014/main" id="{705AF917-5FED-5FB7-B80B-C3E11B5008E1}"/>
                </a:ext>
              </a:extLst>
            </p:cNvPr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3279;p57">
              <a:extLst>
                <a:ext uri="{FF2B5EF4-FFF2-40B4-BE49-F238E27FC236}">
                  <a16:creationId xmlns:a16="http://schemas.microsoft.com/office/drawing/2014/main" id="{71A9E745-CADE-B45F-D66D-73BDB15DDCE4}"/>
                </a:ext>
              </a:extLst>
            </p:cNvPr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3280;p57">
              <a:extLst>
                <a:ext uri="{FF2B5EF4-FFF2-40B4-BE49-F238E27FC236}">
                  <a16:creationId xmlns:a16="http://schemas.microsoft.com/office/drawing/2014/main" id="{E662682A-83A3-8446-9E97-4BF336C84305}"/>
                </a:ext>
              </a:extLst>
            </p:cNvPr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3281;p57">
              <a:extLst>
                <a:ext uri="{FF2B5EF4-FFF2-40B4-BE49-F238E27FC236}">
                  <a16:creationId xmlns:a16="http://schemas.microsoft.com/office/drawing/2014/main" id="{8F13124C-6E34-0C76-83A7-08F15E5F403A}"/>
                </a:ext>
              </a:extLst>
            </p:cNvPr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3282;p57">
              <a:extLst>
                <a:ext uri="{FF2B5EF4-FFF2-40B4-BE49-F238E27FC236}">
                  <a16:creationId xmlns:a16="http://schemas.microsoft.com/office/drawing/2014/main" id="{17AFD356-C4E1-92C0-2615-F22760B0E6FB}"/>
                </a:ext>
              </a:extLst>
            </p:cNvPr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3283;p57">
              <a:extLst>
                <a:ext uri="{FF2B5EF4-FFF2-40B4-BE49-F238E27FC236}">
                  <a16:creationId xmlns:a16="http://schemas.microsoft.com/office/drawing/2014/main" id="{FB2D1233-FFD6-008A-1650-7C9AD7B58E4A}"/>
                </a:ext>
              </a:extLst>
            </p:cNvPr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7" name="Google Shape;3284;p57">
              <a:extLst>
                <a:ext uri="{FF2B5EF4-FFF2-40B4-BE49-F238E27FC236}">
                  <a16:creationId xmlns:a16="http://schemas.microsoft.com/office/drawing/2014/main" id="{9C24D7FB-9AF7-8AE8-21DA-E0F1B2557B6F}"/>
                </a:ext>
              </a:extLst>
            </p:cNvPr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8" name="Google Shape;3285;p57">
              <a:extLst>
                <a:ext uri="{FF2B5EF4-FFF2-40B4-BE49-F238E27FC236}">
                  <a16:creationId xmlns:a16="http://schemas.microsoft.com/office/drawing/2014/main" id="{8073D1B1-8C54-5BD4-8C18-5231DDBF9EEE}"/>
                </a:ext>
              </a:extLst>
            </p:cNvPr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3286;p57">
              <a:extLst>
                <a:ext uri="{FF2B5EF4-FFF2-40B4-BE49-F238E27FC236}">
                  <a16:creationId xmlns:a16="http://schemas.microsoft.com/office/drawing/2014/main" id="{D5D40076-8B66-39E6-86B7-C7EC79470B37}"/>
                </a:ext>
              </a:extLst>
            </p:cNvPr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3287;p57">
              <a:extLst>
                <a:ext uri="{FF2B5EF4-FFF2-40B4-BE49-F238E27FC236}">
                  <a16:creationId xmlns:a16="http://schemas.microsoft.com/office/drawing/2014/main" id="{F6BCF240-EDD1-61A6-4A29-28DB5C930694}"/>
                </a:ext>
              </a:extLst>
            </p:cNvPr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3288;p57">
              <a:extLst>
                <a:ext uri="{FF2B5EF4-FFF2-40B4-BE49-F238E27FC236}">
                  <a16:creationId xmlns:a16="http://schemas.microsoft.com/office/drawing/2014/main" id="{C3632180-148B-D2FC-A60F-E9BD4964404C}"/>
                </a:ext>
              </a:extLst>
            </p:cNvPr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3289;p57">
              <a:extLst>
                <a:ext uri="{FF2B5EF4-FFF2-40B4-BE49-F238E27FC236}">
                  <a16:creationId xmlns:a16="http://schemas.microsoft.com/office/drawing/2014/main" id="{F39E076D-29EF-EF5E-2799-559337EE15A5}"/>
                </a:ext>
              </a:extLst>
            </p:cNvPr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3290;p57">
              <a:extLst>
                <a:ext uri="{FF2B5EF4-FFF2-40B4-BE49-F238E27FC236}">
                  <a16:creationId xmlns:a16="http://schemas.microsoft.com/office/drawing/2014/main" id="{571A2B1B-99BA-6FF0-9779-8C59A364B095}"/>
                </a:ext>
              </a:extLst>
            </p:cNvPr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3291;p57">
              <a:extLst>
                <a:ext uri="{FF2B5EF4-FFF2-40B4-BE49-F238E27FC236}">
                  <a16:creationId xmlns:a16="http://schemas.microsoft.com/office/drawing/2014/main" id="{8D420B14-7246-44D8-2C98-80A0E96F2608}"/>
                </a:ext>
              </a:extLst>
            </p:cNvPr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3292;p57">
              <a:extLst>
                <a:ext uri="{FF2B5EF4-FFF2-40B4-BE49-F238E27FC236}">
                  <a16:creationId xmlns:a16="http://schemas.microsoft.com/office/drawing/2014/main" id="{7FB34C9B-8675-4DCA-474E-8EBFC24F9B2E}"/>
                </a:ext>
              </a:extLst>
            </p:cNvPr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3293;p57">
              <a:extLst>
                <a:ext uri="{FF2B5EF4-FFF2-40B4-BE49-F238E27FC236}">
                  <a16:creationId xmlns:a16="http://schemas.microsoft.com/office/drawing/2014/main" id="{96F9090B-DFEE-CEFB-53FB-099B2B9F5851}"/>
                </a:ext>
              </a:extLst>
            </p:cNvPr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3294;p57">
              <a:extLst>
                <a:ext uri="{FF2B5EF4-FFF2-40B4-BE49-F238E27FC236}">
                  <a16:creationId xmlns:a16="http://schemas.microsoft.com/office/drawing/2014/main" id="{712B7CD5-A47F-CDED-5C5E-B922611C77CB}"/>
                </a:ext>
              </a:extLst>
            </p:cNvPr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3295;p57">
              <a:extLst>
                <a:ext uri="{FF2B5EF4-FFF2-40B4-BE49-F238E27FC236}">
                  <a16:creationId xmlns:a16="http://schemas.microsoft.com/office/drawing/2014/main" id="{39B6C3D2-4C31-2928-A6A7-F505D9D2C601}"/>
                </a:ext>
              </a:extLst>
            </p:cNvPr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3296;p57">
              <a:extLst>
                <a:ext uri="{FF2B5EF4-FFF2-40B4-BE49-F238E27FC236}">
                  <a16:creationId xmlns:a16="http://schemas.microsoft.com/office/drawing/2014/main" id="{F4730704-56B1-8842-5549-A08B24E453A2}"/>
                </a:ext>
              </a:extLst>
            </p:cNvPr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3297;p57">
              <a:extLst>
                <a:ext uri="{FF2B5EF4-FFF2-40B4-BE49-F238E27FC236}">
                  <a16:creationId xmlns:a16="http://schemas.microsoft.com/office/drawing/2014/main" id="{0A8C64A6-971B-B377-5D07-F3461C4EAFA3}"/>
                </a:ext>
              </a:extLst>
            </p:cNvPr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1" name="Google Shape;3298;p57">
              <a:extLst>
                <a:ext uri="{FF2B5EF4-FFF2-40B4-BE49-F238E27FC236}">
                  <a16:creationId xmlns:a16="http://schemas.microsoft.com/office/drawing/2014/main" id="{36A9F9DB-1673-0C2B-84FD-AD8F3A470D63}"/>
                </a:ext>
              </a:extLst>
            </p:cNvPr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2" name="Google Shape;3299;p57">
              <a:extLst>
                <a:ext uri="{FF2B5EF4-FFF2-40B4-BE49-F238E27FC236}">
                  <a16:creationId xmlns:a16="http://schemas.microsoft.com/office/drawing/2014/main" id="{1A559117-5704-AF13-6938-125CE095DB0A}"/>
                </a:ext>
              </a:extLst>
            </p:cNvPr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3300;p57">
              <a:extLst>
                <a:ext uri="{FF2B5EF4-FFF2-40B4-BE49-F238E27FC236}">
                  <a16:creationId xmlns:a16="http://schemas.microsoft.com/office/drawing/2014/main" id="{EC3DDE43-7D8A-4CA0-991D-DD020EAB3938}"/>
                </a:ext>
              </a:extLst>
            </p:cNvPr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3301;p57">
              <a:extLst>
                <a:ext uri="{FF2B5EF4-FFF2-40B4-BE49-F238E27FC236}">
                  <a16:creationId xmlns:a16="http://schemas.microsoft.com/office/drawing/2014/main" id="{E60A8FED-4A6A-0D45-A6CD-0CFC376AED1D}"/>
                </a:ext>
              </a:extLst>
            </p:cNvPr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5" name="Google Shape;3302;p57">
              <a:extLst>
                <a:ext uri="{FF2B5EF4-FFF2-40B4-BE49-F238E27FC236}">
                  <a16:creationId xmlns:a16="http://schemas.microsoft.com/office/drawing/2014/main" id="{E199B366-CEB9-95E2-6661-DE7B58290171}"/>
                </a:ext>
              </a:extLst>
            </p:cNvPr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3303;p57">
              <a:extLst>
                <a:ext uri="{FF2B5EF4-FFF2-40B4-BE49-F238E27FC236}">
                  <a16:creationId xmlns:a16="http://schemas.microsoft.com/office/drawing/2014/main" id="{407CB5E4-BE98-A403-DC11-16CDB3EFBF3D}"/>
                </a:ext>
              </a:extLst>
            </p:cNvPr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3304;p57">
              <a:extLst>
                <a:ext uri="{FF2B5EF4-FFF2-40B4-BE49-F238E27FC236}">
                  <a16:creationId xmlns:a16="http://schemas.microsoft.com/office/drawing/2014/main" id="{D689F76F-3250-A409-254B-9B1CF8FFD08C}"/>
                </a:ext>
              </a:extLst>
            </p:cNvPr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3305;p57">
              <a:extLst>
                <a:ext uri="{FF2B5EF4-FFF2-40B4-BE49-F238E27FC236}">
                  <a16:creationId xmlns:a16="http://schemas.microsoft.com/office/drawing/2014/main" id="{4AF441A4-F411-67FC-0114-FE8F87781ED7}"/>
                </a:ext>
              </a:extLst>
            </p:cNvPr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3306;p57">
              <a:extLst>
                <a:ext uri="{FF2B5EF4-FFF2-40B4-BE49-F238E27FC236}">
                  <a16:creationId xmlns:a16="http://schemas.microsoft.com/office/drawing/2014/main" id="{60414993-4645-D2CA-9EFA-C4D4400442F5}"/>
                </a:ext>
              </a:extLst>
            </p:cNvPr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3307;p57">
              <a:extLst>
                <a:ext uri="{FF2B5EF4-FFF2-40B4-BE49-F238E27FC236}">
                  <a16:creationId xmlns:a16="http://schemas.microsoft.com/office/drawing/2014/main" id="{3627190B-F993-B0AB-68A8-8D74D1357EDE}"/>
                </a:ext>
              </a:extLst>
            </p:cNvPr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3308;p57">
              <a:extLst>
                <a:ext uri="{FF2B5EF4-FFF2-40B4-BE49-F238E27FC236}">
                  <a16:creationId xmlns:a16="http://schemas.microsoft.com/office/drawing/2014/main" id="{75AF13FE-BB49-6BAB-8019-B89A45658BA8}"/>
                </a:ext>
              </a:extLst>
            </p:cNvPr>
            <p:cNvSpPr/>
            <p:nvPr/>
          </p:nvSpPr>
          <p:spPr>
            <a:xfrm>
              <a:off x="1797325" y="1652475"/>
              <a:ext cx="1042325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3309;p57">
              <a:extLst>
                <a:ext uri="{FF2B5EF4-FFF2-40B4-BE49-F238E27FC236}">
                  <a16:creationId xmlns:a16="http://schemas.microsoft.com/office/drawing/2014/main" id="{E393E4E9-2156-734B-1225-B6F2D67B793B}"/>
                </a:ext>
              </a:extLst>
            </p:cNvPr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3310;p57">
              <a:extLst>
                <a:ext uri="{FF2B5EF4-FFF2-40B4-BE49-F238E27FC236}">
                  <a16:creationId xmlns:a16="http://schemas.microsoft.com/office/drawing/2014/main" id="{D17E3BFC-F3FC-85D2-2206-9F255D594608}"/>
                </a:ext>
              </a:extLst>
            </p:cNvPr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3311;p57">
              <a:extLst>
                <a:ext uri="{FF2B5EF4-FFF2-40B4-BE49-F238E27FC236}">
                  <a16:creationId xmlns:a16="http://schemas.microsoft.com/office/drawing/2014/main" id="{F08AC94A-B2DD-B494-2568-A80389A7FA44}"/>
                </a:ext>
              </a:extLst>
            </p:cNvPr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3312;p57">
              <a:extLst>
                <a:ext uri="{FF2B5EF4-FFF2-40B4-BE49-F238E27FC236}">
                  <a16:creationId xmlns:a16="http://schemas.microsoft.com/office/drawing/2014/main" id="{3AC3DD04-F918-AD6B-70C8-E2DA899CF979}"/>
                </a:ext>
              </a:extLst>
            </p:cNvPr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3313;p57">
              <a:extLst>
                <a:ext uri="{FF2B5EF4-FFF2-40B4-BE49-F238E27FC236}">
                  <a16:creationId xmlns:a16="http://schemas.microsoft.com/office/drawing/2014/main" id="{EA615492-1879-2181-D73F-68AE3C8198FC}"/>
                </a:ext>
              </a:extLst>
            </p:cNvPr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3314;p57">
              <a:extLst>
                <a:ext uri="{FF2B5EF4-FFF2-40B4-BE49-F238E27FC236}">
                  <a16:creationId xmlns:a16="http://schemas.microsoft.com/office/drawing/2014/main" id="{E2126382-F355-1E3D-36A6-403B10AA877F}"/>
                </a:ext>
              </a:extLst>
            </p:cNvPr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3315;p57">
              <a:extLst>
                <a:ext uri="{FF2B5EF4-FFF2-40B4-BE49-F238E27FC236}">
                  <a16:creationId xmlns:a16="http://schemas.microsoft.com/office/drawing/2014/main" id="{58689D91-5EAF-2B78-0D44-A873707E0A86}"/>
                </a:ext>
              </a:extLst>
            </p:cNvPr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Google Shape;3316;p57">
              <a:extLst>
                <a:ext uri="{FF2B5EF4-FFF2-40B4-BE49-F238E27FC236}">
                  <a16:creationId xmlns:a16="http://schemas.microsoft.com/office/drawing/2014/main" id="{3F4AA4C5-928F-8330-7E77-EEF1583C2B20}"/>
                </a:ext>
              </a:extLst>
            </p:cNvPr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3317;p57">
              <a:extLst>
                <a:ext uri="{FF2B5EF4-FFF2-40B4-BE49-F238E27FC236}">
                  <a16:creationId xmlns:a16="http://schemas.microsoft.com/office/drawing/2014/main" id="{08129D58-960F-CCD4-99A6-43B81C28015F}"/>
                </a:ext>
              </a:extLst>
            </p:cNvPr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3318;p57">
              <a:extLst>
                <a:ext uri="{FF2B5EF4-FFF2-40B4-BE49-F238E27FC236}">
                  <a16:creationId xmlns:a16="http://schemas.microsoft.com/office/drawing/2014/main" id="{CC37249E-798F-8D7E-8F92-3DA383074DF2}"/>
                </a:ext>
              </a:extLst>
            </p:cNvPr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3319;p57">
              <a:extLst>
                <a:ext uri="{FF2B5EF4-FFF2-40B4-BE49-F238E27FC236}">
                  <a16:creationId xmlns:a16="http://schemas.microsoft.com/office/drawing/2014/main" id="{E9DC5A72-9130-9284-D8D5-A5773B1F659A}"/>
                </a:ext>
              </a:extLst>
            </p:cNvPr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3" name="Google Shape;3320;p57">
              <a:extLst>
                <a:ext uri="{FF2B5EF4-FFF2-40B4-BE49-F238E27FC236}">
                  <a16:creationId xmlns:a16="http://schemas.microsoft.com/office/drawing/2014/main" id="{6629B932-5AF2-645D-ADD6-2C946FF46C73}"/>
                </a:ext>
              </a:extLst>
            </p:cNvPr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4" name="Google Shape;3321;p57">
              <a:extLst>
                <a:ext uri="{FF2B5EF4-FFF2-40B4-BE49-F238E27FC236}">
                  <a16:creationId xmlns:a16="http://schemas.microsoft.com/office/drawing/2014/main" id="{016605EF-7785-236C-A0D8-19A56B08BCD3}"/>
                </a:ext>
              </a:extLst>
            </p:cNvPr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5" name="Google Shape;3322;p57">
              <a:extLst>
                <a:ext uri="{FF2B5EF4-FFF2-40B4-BE49-F238E27FC236}">
                  <a16:creationId xmlns:a16="http://schemas.microsoft.com/office/drawing/2014/main" id="{9834B49C-6BBA-FF28-FD09-697DA4F5CDC0}"/>
                </a:ext>
              </a:extLst>
            </p:cNvPr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6" name="Google Shape;3323;p57">
              <a:extLst>
                <a:ext uri="{FF2B5EF4-FFF2-40B4-BE49-F238E27FC236}">
                  <a16:creationId xmlns:a16="http://schemas.microsoft.com/office/drawing/2014/main" id="{0BCA0AA2-C848-969A-DABA-D08F83206F48}"/>
                </a:ext>
              </a:extLst>
            </p:cNvPr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7" name="Google Shape;3324;p57">
              <a:extLst>
                <a:ext uri="{FF2B5EF4-FFF2-40B4-BE49-F238E27FC236}">
                  <a16:creationId xmlns:a16="http://schemas.microsoft.com/office/drawing/2014/main" id="{3904A8FC-137C-131F-A9C3-7BEE09AB3FA9}"/>
                </a:ext>
              </a:extLst>
            </p:cNvPr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Google Shape;3325;p57">
              <a:extLst>
                <a:ext uri="{FF2B5EF4-FFF2-40B4-BE49-F238E27FC236}">
                  <a16:creationId xmlns:a16="http://schemas.microsoft.com/office/drawing/2014/main" id="{D7588580-B218-DE00-BF98-8B9D98D5B59B}"/>
                </a:ext>
              </a:extLst>
            </p:cNvPr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Google Shape;3326;p57">
              <a:extLst>
                <a:ext uri="{FF2B5EF4-FFF2-40B4-BE49-F238E27FC236}">
                  <a16:creationId xmlns:a16="http://schemas.microsoft.com/office/drawing/2014/main" id="{46AE8ED8-E33E-5EDA-E70E-B12C74BC2416}"/>
                </a:ext>
              </a:extLst>
            </p:cNvPr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Google Shape;3327;p57">
              <a:extLst>
                <a:ext uri="{FF2B5EF4-FFF2-40B4-BE49-F238E27FC236}">
                  <a16:creationId xmlns:a16="http://schemas.microsoft.com/office/drawing/2014/main" id="{7985E980-CEAC-0319-27C3-B58F1BF25226}"/>
                </a:ext>
              </a:extLst>
            </p:cNvPr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Google Shape;3328;p57">
              <a:extLst>
                <a:ext uri="{FF2B5EF4-FFF2-40B4-BE49-F238E27FC236}">
                  <a16:creationId xmlns:a16="http://schemas.microsoft.com/office/drawing/2014/main" id="{168B807F-0FB0-CD96-7CAE-87FB73EFEFC6}"/>
                </a:ext>
              </a:extLst>
            </p:cNvPr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Google Shape;3329;p57">
              <a:extLst>
                <a:ext uri="{FF2B5EF4-FFF2-40B4-BE49-F238E27FC236}">
                  <a16:creationId xmlns:a16="http://schemas.microsoft.com/office/drawing/2014/main" id="{52B86811-DA7B-B75E-E27B-2D2304372175}"/>
                </a:ext>
              </a:extLst>
            </p:cNvPr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Google Shape;3330;p57">
              <a:extLst>
                <a:ext uri="{FF2B5EF4-FFF2-40B4-BE49-F238E27FC236}">
                  <a16:creationId xmlns:a16="http://schemas.microsoft.com/office/drawing/2014/main" id="{18ED54D1-40CD-AD9A-84BC-A7D2F0FCF8CB}"/>
                </a:ext>
              </a:extLst>
            </p:cNvPr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Google Shape;3331;p57">
              <a:extLst>
                <a:ext uri="{FF2B5EF4-FFF2-40B4-BE49-F238E27FC236}">
                  <a16:creationId xmlns:a16="http://schemas.microsoft.com/office/drawing/2014/main" id="{043C565A-B346-2FE1-06B0-B4A33FDFA5B4}"/>
                </a:ext>
              </a:extLst>
            </p:cNvPr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5" name="Google Shape;3332;p57">
              <a:extLst>
                <a:ext uri="{FF2B5EF4-FFF2-40B4-BE49-F238E27FC236}">
                  <a16:creationId xmlns:a16="http://schemas.microsoft.com/office/drawing/2014/main" id="{92DC7F44-278E-B401-D4FE-DCC58523297E}"/>
                </a:ext>
              </a:extLst>
            </p:cNvPr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6" name="Google Shape;3333;p57">
              <a:extLst>
                <a:ext uri="{FF2B5EF4-FFF2-40B4-BE49-F238E27FC236}">
                  <a16:creationId xmlns:a16="http://schemas.microsoft.com/office/drawing/2014/main" id="{9863AC0D-A088-9F7B-8F78-4D5D168C6934}"/>
                </a:ext>
              </a:extLst>
            </p:cNvPr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Google Shape;3334;p57">
              <a:extLst>
                <a:ext uri="{FF2B5EF4-FFF2-40B4-BE49-F238E27FC236}">
                  <a16:creationId xmlns:a16="http://schemas.microsoft.com/office/drawing/2014/main" id="{81F26303-B782-2B88-8884-05098A296B42}"/>
                </a:ext>
              </a:extLst>
            </p:cNvPr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8" name="Google Shape;3335;p57">
              <a:extLst>
                <a:ext uri="{FF2B5EF4-FFF2-40B4-BE49-F238E27FC236}">
                  <a16:creationId xmlns:a16="http://schemas.microsoft.com/office/drawing/2014/main" id="{0BD6C191-33F0-B3AA-8BCE-32FB5E97D8AA}"/>
                </a:ext>
              </a:extLst>
            </p:cNvPr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9" name="Google Shape;3336;p57">
              <a:extLst>
                <a:ext uri="{FF2B5EF4-FFF2-40B4-BE49-F238E27FC236}">
                  <a16:creationId xmlns:a16="http://schemas.microsoft.com/office/drawing/2014/main" id="{81290F4D-69BB-C566-6F1B-567866B731F3}"/>
                </a:ext>
              </a:extLst>
            </p:cNvPr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0" name="Google Shape;3337;p57">
              <a:extLst>
                <a:ext uri="{FF2B5EF4-FFF2-40B4-BE49-F238E27FC236}">
                  <a16:creationId xmlns:a16="http://schemas.microsoft.com/office/drawing/2014/main" id="{1FBDC23D-5DC8-D3EA-065E-C3A3C4E7BACA}"/>
                </a:ext>
              </a:extLst>
            </p:cNvPr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1" name="Google Shape;3338;p57">
              <a:extLst>
                <a:ext uri="{FF2B5EF4-FFF2-40B4-BE49-F238E27FC236}">
                  <a16:creationId xmlns:a16="http://schemas.microsoft.com/office/drawing/2014/main" id="{BF51F992-A504-D050-6315-EF7266F10CCC}"/>
                </a:ext>
              </a:extLst>
            </p:cNvPr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2" name="Google Shape;3339;p57">
              <a:extLst>
                <a:ext uri="{FF2B5EF4-FFF2-40B4-BE49-F238E27FC236}">
                  <a16:creationId xmlns:a16="http://schemas.microsoft.com/office/drawing/2014/main" id="{1D36B2F8-5E8A-8E41-3DA2-0115E68C23CB}"/>
                </a:ext>
              </a:extLst>
            </p:cNvPr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3" name="Google Shape;3340;p57">
              <a:extLst>
                <a:ext uri="{FF2B5EF4-FFF2-40B4-BE49-F238E27FC236}">
                  <a16:creationId xmlns:a16="http://schemas.microsoft.com/office/drawing/2014/main" id="{80970FCE-02F9-631F-3602-5E4EC7A41A23}"/>
                </a:ext>
              </a:extLst>
            </p:cNvPr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4" name="Google Shape;3341;p57">
              <a:extLst>
                <a:ext uri="{FF2B5EF4-FFF2-40B4-BE49-F238E27FC236}">
                  <a16:creationId xmlns:a16="http://schemas.microsoft.com/office/drawing/2014/main" id="{1A54A860-2CD7-17CD-0AAD-526DDA18FEB0}"/>
                </a:ext>
              </a:extLst>
            </p:cNvPr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5" name="Google Shape;3342;p57">
              <a:extLst>
                <a:ext uri="{FF2B5EF4-FFF2-40B4-BE49-F238E27FC236}">
                  <a16:creationId xmlns:a16="http://schemas.microsoft.com/office/drawing/2014/main" id="{980ABC8B-5121-EE59-0BFF-64C825BAE820}"/>
                </a:ext>
              </a:extLst>
            </p:cNvPr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3343;p57">
              <a:extLst>
                <a:ext uri="{FF2B5EF4-FFF2-40B4-BE49-F238E27FC236}">
                  <a16:creationId xmlns:a16="http://schemas.microsoft.com/office/drawing/2014/main" id="{7085FDF2-1C15-B877-787F-99AB79412377}"/>
                </a:ext>
              </a:extLst>
            </p:cNvPr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3344;p57">
              <a:extLst>
                <a:ext uri="{FF2B5EF4-FFF2-40B4-BE49-F238E27FC236}">
                  <a16:creationId xmlns:a16="http://schemas.microsoft.com/office/drawing/2014/main" id="{7EBE38FA-A576-2329-15EB-B546B25DC5E3}"/>
                </a:ext>
              </a:extLst>
            </p:cNvPr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3345;p57">
              <a:extLst>
                <a:ext uri="{FF2B5EF4-FFF2-40B4-BE49-F238E27FC236}">
                  <a16:creationId xmlns:a16="http://schemas.microsoft.com/office/drawing/2014/main" id="{532CB992-4D79-5902-3C2F-92C54B38198A}"/>
                </a:ext>
              </a:extLst>
            </p:cNvPr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9" name="Google Shape;3346;p57">
              <a:extLst>
                <a:ext uri="{FF2B5EF4-FFF2-40B4-BE49-F238E27FC236}">
                  <a16:creationId xmlns:a16="http://schemas.microsoft.com/office/drawing/2014/main" id="{95AE560F-2F81-C53B-BD6A-EB213122DADE}"/>
                </a:ext>
              </a:extLst>
            </p:cNvPr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0" name="Google Shape;3347;p57">
              <a:extLst>
                <a:ext uri="{FF2B5EF4-FFF2-40B4-BE49-F238E27FC236}">
                  <a16:creationId xmlns:a16="http://schemas.microsoft.com/office/drawing/2014/main" id="{E2F1C570-231A-85D1-1BEC-C55B0DC9B1A2}"/>
                </a:ext>
              </a:extLst>
            </p:cNvPr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1" name="Google Shape;3348;p57">
              <a:extLst>
                <a:ext uri="{FF2B5EF4-FFF2-40B4-BE49-F238E27FC236}">
                  <a16:creationId xmlns:a16="http://schemas.microsoft.com/office/drawing/2014/main" id="{F402AC3E-DB82-B68A-4D45-99DCA4F70421}"/>
                </a:ext>
              </a:extLst>
            </p:cNvPr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2" name="Google Shape;3349;p57">
              <a:extLst>
                <a:ext uri="{FF2B5EF4-FFF2-40B4-BE49-F238E27FC236}">
                  <a16:creationId xmlns:a16="http://schemas.microsoft.com/office/drawing/2014/main" id="{9B3620DE-A4FB-33C6-E82F-3A319A8557FE}"/>
                </a:ext>
              </a:extLst>
            </p:cNvPr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3" name="Google Shape;3350;p57">
              <a:extLst>
                <a:ext uri="{FF2B5EF4-FFF2-40B4-BE49-F238E27FC236}">
                  <a16:creationId xmlns:a16="http://schemas.microsoft.com/office/drawing/2014/main" id="{B72C230D-FBAA-802D-16C9-9D0FEBFE4E24}"/>
                </a:ext>
              </a:extLst>
            </p:cNvPr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4" name="Google Shape;3351;p57">
              <a:extLst>
                <a:ext uri="{FF2B5EF4-FFF2-40B4-BE49-F238E27FC236}">
                  <a16:creationId xmlns:a16="http://schemas.microsoft.com/office/drawing/2014/main" id="{8369BC87-27BA-E3C4-F625-B9C9F7D8C1C3}"/>
                </a:ext>
              </a:extLst>
            </p:cNvPr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5" name="Google Shape;3352;p57">
              <a:extLst>
                <a:ext uri="{FF2B5EF4-FFF2-40B4-BE49-F238E27FC236}">
                  <a16:creationId xmlns:a16="http://schemas.microsoft.com/office/drawing/2014/main" id="{313CCE16-E16E-91F9-D670-F08A6869A645}"/>
                </a:ext>
              </a:extLst>
            </p:cNvPr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6" name="Google Shape;3353;p57">
              <a:extLst>
                <a:ext uri="{FF2B5EF4-FFF2-40B4-BE49-F238E27FC236}">
                  <a16:creationId xmlns:a16="http://schemas.microsoft.com/office/drawing/2014/main" id="{E8D8DFC8-712F-A1E7-07DF-E2E705EC0B4D}"/>
                </a:ext>
              </a:extLst>
            </p:cNvPr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7" name="Google Shape;3354;p57">
              <a:extLst>
                <a:ext uri="{FF2B5EF4-FFF2-40B4-BE49-F238E27FC236}">
                  <a16:creationId xmlns:a16="http://schemas.microsoft.com/office/drawing/2014/main" id="{73361407-05FD-B9AF-AF30-C871C60B132B}"/>
                </a:ext>
              </a:extLst>
            </p:cNvPr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8" name="Google Shape;3355;p57">
              <a:extLst>
                <a:ext uri="{FF2B5EF4-FFF2-40B4-BE49-F238E27FC236}">
                  <a16:creationId xmlns:a16="http://schemas.microsoft.com/office/drawing/2014/main" id="{417BAD0F-9594-6568-B33B-D8F82EE23F78}"/>
                </a:ext>
              </a:extLst>
            </p:cNvPr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Google Shape;3356;p57">
              <a:extLst>
                <a:ext uri="{FF2B5EF4-FFF2-40B4-BE49-F238E27FC236}">
                  <a16:creationId xmlns:a16="http://schemas.microsoft.com/office/drawing/2014/main" id="{7D584E65-149A-3D00-BAD1-1DEEB9E9A03E}"/>
                </a:ext>
              </a:extLst>
            </p:cNvPr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Google Shape;3357;p57">
              <a:extLst>
                <a:ext uri="{FF2B5EF4-FFF2-40B4-BE49-F238E27FC236}">
                  <a16:creationId xmlns:a16="http://schemas.microsoft.com/office/drawing/2014/main" id="{082999DD-7EC0-59FF-00A4-9890E114B23D}"/>
                </a:ext>
              </a:extLst>
            </p:cNvPr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Google Shape;3358;p57">
              <a:extLst>
                <a:ext uri="{FF2B5EF4-FFF2-40B4-BE49-F238E27FC236}">
                  <a16:creationId xmlns:a16="http://schemas.microsoft.com/office/drawing/2014/main" id="{9E27DB0C-1DA1-5292-8E35-E78505435E01}"/>
                </a:ext>
              </a:extLst>
            </p:cNvPr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2" name="Google Shape;3359;p57">
              <a:extLst>
                <a:ext uri="{FF2B5EF4-FFF2-40B4-BE49-F238E27FC236}">
                  <a16:creationId xmlns:a16="http://schemas.microsoft.com/office/drawing/2014/main" id="{6F3FFC8C-804F-D1C2-BEB0-134B56B01B06}"/>
                </a:ext>
              </a:extLst>
            </p:cNvPr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3" name="Google Shape;3360;p57">
              <a:extLst>
                <a:ext uri="{FF2B5EF4-FFF2-40B4-BE49-F238E27FC236}">
                  <a16:creationId xmlns:a16="http://schemas.microsoft.com/office/drawing/2014/main" id="{E1C34653-7431-5D43-E0EC-E128705A70A9}"/>
                </a:ext>
              </a:extLst>
            </p:cNvPr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Google Shape;3361;p57">
              <a:extLst>
                <a:ext uri="{FF2B5EF4-FFF2-40B4-BE49-F238E27FC236}">
                  <a16:creationId xmlns:a16="http://schemas.microsoft.com/office/drawing/2014/main" id="{4F1394C5-B00F-0A31-6AC0-5293C55CC386}"/>
                </a:ext>
              </a:extLst>
            </p:cNvPr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Google Shape;3362;p57">
              <a:extLst>
                <a:ext uri="{FF2B5EF4-FFF2-40B4-BE49-F238E27FC236}">
                  <a16:creationId xmlns:a16="http://schemas.microsoft.com/office/drawing/2014/main" id="{4FE397EC-592A-989C-D4BA-195692FF1B1F}"/>
                </a:ext>
              </a:extLst>
            </p:cNvPr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Google Shape;3363;p57">
              <a:extLst>
                <a:ext uri="{FF2B5EF4-FFF2-40B4-BE49-F238E27FC236}">
                  <a16:creationId xmlns:a16="http://schemas.microsoft.com/office/drawing/2014/main" id="{4EC06F97-888B-7CE5-6ECE-8B912F5B0382}"/>
                </a:ext>
              </a:extLst>
            </p:cNvPr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7" name="Google Shape;3364;p57">
              <a:extLst>
                <a:ext uri="{FF2B5EF4-FFF2-40B4-BE49-F238E27FC236}">
                  <a16:creationId xmlns:a16="http://schemas.microsoft.com/office/drawing/2014/main" id="{BF960FA1-A9D5-1458-384B-7D86817A2161}"/>
                </a:ext>
              </a:extLst>
            </p:cNvPr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8" name="Google Shape;3365;p57">
              <a:extLst>
                <a:ext uri="{FF2B5EF4-FFF2-40B4-BE49-F238E27FC236}">
                  <a16:creationId xmlns:a16="http://schemas.microsoft.com/office/drawing/2014/main" id="{E769287E-C418-C595-7300-B9F0CFCCFC26}"/>
                </a:ext>
              </a:extLst>
            </p:cNvPr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9" name="Google Shape;3366;p57">
              <a:extLst>
                <a:ext uri="{FF2B5EF4-FFF2-40B4-BE49-F238E27FC236}">
                  <a16:creationId xmlns:a16="http://schemas.microsoft.com/office/drawing/2014/main" id="{71301C7F-C3F3-C168-542E-C4D974A73F23}"/>
                </a:ext>
              </a:extLst>
            </p:cNvPr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0" name="Google Shape;3367;p57">
              <a:extLst>
                <a:ext uri="{FF2B5EF4-FFF2-40B4-BE49-F238E27FC236}">
                  <a16:creationId xmlns:a16="http://schemas.microsoft.com/office/drawing/2014/main" id="{D4872034-822A-1DD1-AC70-FCA8694D0465}"/>
                </a:ext>
              </a:extLst>
            </p:cNvPr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1" name="Google Shape;3368;p57">
              <a:extLst>
                <a:ext uri="{FF2B5EF4-FFF2-40B4-BE49-F238E27FC236}">
                  <a16:creationId xmlns:a16="http://schemas.microsoft.com/office/drawing/2014/main" id="{367987D0-7E64-B64A-2E28-9B0CB223099E}"/>
                </a:ext>
              </a:extLst>
            </p:cNvPr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2" name="Google Shape;3369;p57">
              <a:extLst>
                <a:ext uri="{FF2B5EF4-FFF2-40B4-BE49-F238E27FC236}">
                  <a16:creationId xmlns:a16="http://schemas.microsoft.com/office/drawing/2014/main" id="{213793EB-85ED-5C41-6BC0-6B04F0AB9560}"/>
                </a:ext>
              </a:extLst>
            </p:cNvPr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3370;p57">
              <a:extLst>
                <a:ext uri="{FF2B5EF4-FFF2-40B4-BE49-F238E27FC236}">
                  <a16:creationId xmlns:a16="http://schemas.microsoft.com/office/drawing/2014/main" id="{7F9934B3-6A8F-82A0-16F7-02D7F2871F9B}"/>
                </a:ext>
              </a:extLst>
            </p:cNvPr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4" name="Google Shape;3371;p57">
              <a:extLst>
                <a:ext uri="{FF2B5EF4-FFF2-40B4-BE49-F238E27FC236}">
                  <a16:creationId xmlns:a16="http://schemas.microsoft.com/office/drawing/2014/main" id="{002B1269-8FAC-4FDA-4136-0BDFC77F2FAC}"/>
                </a:ext>
              </a:extLst>
            </p:cNvPr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5" name="Google Shape;3372;p57">
              <a:extLst>
                <a:ext uri="{FF2B5EF4-FFF2-40B4-BE49-F238E27FC236}">
                  <a16:creationId xmlns:a16="http://schemas.microsoft.com/office/drawing/2014/main" id="{FA9F1358-5950-4BE3-9EBE-F6D6FA24BB2D}"/>
                </a:ext>
              </a:extLst>
            </p:cNvPr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6" name="Google Shape;3373;p57">
              <a:extLst>
                <a:ext uri="{FF2B5EF4-FFF2-40B4-BE49-F238E27FC236}">
                  <a16:creationId xmlns:a16="http://schemas.microsoft.com/office/drawing/2014/main" id="{6F201CA1-9018-EEBD-B988-8EF1493916B4}"/>
                </a:ext>
              </a:extLst>
            </p:cNvPr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7" name="Google Shape;3374;p57">
              <a:extLst>
                <a:ext uri="{FF2B5EF4-FFF2-40B4-BE49-F238E27FC236}">
                  <a16:creationId xmlns:a16="http://schemas.microsoft.com/office/drawing/2014/main" id="{1493AB35-4231-0532-736E-7ADC6CD3D7DC}"/>
                </a:ext>
              </a:extLst>
            </p:cNvPr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8" name="Google Shape;3375;p57">
              <a:extLst>
                <a:ext uri="{FF2B5EF4-FFF2-40B4-BE49-F238E27FC236}">
                  <a16:creationId xmlns:a16="http://schemas.microsoft.com/office/drawing/2014/main" id="{0901369C-C79D-F935-CF28-110B0D800993}"/>
                </a:ext>
              </a:extLst>
            </p:cNvPr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" name="Google Shape;3376;p57">
              <a:extLst>
                <a:ext uri="{FF2B5EF4-FFF2-40B4-BE49-F238E27FC236}">
                  <a16:creationId xmlns:a16="http://schemas.microsoft.com/office/drawing/2014/main" id="{8081AB7A-F319-60CE-9DFB-427E35A78B43}"/>
                </a:ext>
              </a:extLst>
            </p:cNvPr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" name="Google Shape;3377;p57">
              <a:extLst>
                <a:ext uri="{FF2B5EF4-FFF2-40B4-BE49-F238E27FC236}">
                  <a16:creationId xmlns:a16="http://schemas.microsoft.com/office/drawing/2014/main" id="{E4EA0775-1F2A-856A-9896-3078A8FA9F85}"/>
                </a:ext>
              </a:extLst>
            </p:cNvPr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3378;p57">
              <a:extLst>
                <a:ext uri="{FF2B5EF4-FFF2-40B4-BE49-F238E27FC236}">
                  <a16:creationId xmlns:a16="http://schemas.microsoft.com/office/drawing/2014/main" id="{69C15FB0-4D1E-8459-1D85-E993FAB8AE62}"/>
                </a:ext>
              </a:extLst>
            </p:cNvPr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3379;p57">
              <a:extLst>
                <a:ext uri="{FF2B5EF4-FFF2-40B4-BE49-F238E27FC236}">
                  <a16:creationId xmlns:a16="http://schemas.microsoft.com/office/drawing/2014/main" id="{ADE6EC8F-64C3-3F06-023B-8C56E4C58880}"/>
                </a:ext>
              </a:extLst>
            </p:cNvPr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3380;p57">
              <a:extLst>
                <a:ext uri="{FF2B5EF4-FFF2-40B4-BE49-F238E27FC236}">
                  <a16:creationId xmlns:a16="http://schemas.microsoft.com/office/drawing/2014/main" id="{D37F7FD3-52D1-CD79-D99B-5D2C99D12169}"/>
                </a:ext>
              </a:extLst>
            </p:cNvPr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" name="Google Shape;3381;p57">
              <a:extLst>
                <a:ext uri="{FF2B5EF4-FFF2-40B4-BE49-F238E27FC236}">
                  <a16:creationId xmlns:a16="http://schemas.microsoft.com/office/drawing/2014/main" id="{391A7539-90A4-2BFD-8BB9-84161D4EF094}"/>
                </a:ext>
              </a:extLst>
            </p:cNvPr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" name="Google Shape;3382;p57">
              <a:extLst>
                <a:ext uri="{FF2B5EF4-FFF2-40B4-BE49-F238E27FC236}">
                  <a16:creationId xmlns:a16="http://schemas.microsoft.com/office/drawing/2014/main" id="{21F6BB74-BA24-83DA-8A58-DF1EBDEAA0EA}"/>
                </a:ext>
              </a:extLst>
            </p:cNvPr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" name="Google Shape;3383;p57">
              <a:extLst>
                <a:ext uri="{FF2B5EF4-FFF2-40B4-BE49-F238E27FC236}">
                  <a16:creationId xmlns:a16="http://schemas.microsoft.com/office/drawing/2014/main" id="{80129A72-43E8-5B95-B64D-2A11DEDABEF7}"/>
                </a:ext>
              </a:extLst>
            </p:cNvPr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" name="Google Shape;3384;p57">
              <a:extLst>
                <a:ext uri="{FF2B5EF4-FFF2-40B4-BE49-F238E27FC236}">
                  <a16:creationId xmlns:a16="http://schemas.microsoft.com/office/drawing/2014/main" id="{5553C0AE-6119-F794-D6B8-910DAA395460}"/>
                </a:ext>
              </a:extLst>
            </p:cNvPr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" name="Google Shape;3385;p57">
              <a:extLst>
                <a:ext uri="{FF2B5EF4-FFF2-40B4-BE49-F238E27FC236}">
                  <a16:creationId xmlns:a16="http://schemas.microsoft.com/office/drawing/2014/main" id="{AFAEEB98-BAD0-4D9D-927C-93BE71AE3DFB}"/>
                </a:ext>
              </a:extLst>
            </p:cNvPr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" name="Google Shape;3386;p57">
              <a:extLst>
                <a:ext uri="{FF2B5EF4-FFF2-40B4-BE49-F238E27FC236}">
                  <a16:creationId xmlns:a16="http://schemas.microsoft.com/office/drawing/2014/main" id="{1D14CCA4-91EE-8719-EE2A-4BA6D56E6A2B}"/>
                </a:ext>
              </a:extLst>
            </p:cNvPr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" name="Google Shape;3387;p57">
              <a:extLst>
                <a:ext uri="{FF2B5EF4-FFF2-40B4-BE49-F238E27FC236}">
                  <a16:creationId xmlns:a16="http://schemas.microsoft.com/office/drawing/2014/main" id="{3EC7D9CE-41FE-3D64-3A06-6CB9A63EC70A}"/>
                </a:ext>
              </a:extLst>
            </p:cNvPr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" name="Google Shape;3388;p57">
              <a:extLst>
                <a:ext uri="{FF2B5EF4-FFF2-40B4-BE49-F238E27FC236}">
                  <a16:creationId xmlns:a16="http://schemas.microsoft.com/office/drawing/2014/main" id="{E24267D5-8B86-5B2C-37AF-A2D8E9766DB1}"/>
                </a:ext>
              </a:extLst>
            </p:cNvPr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" name="Google Shape;3389;p57">
              <a:extLst>
                <a:ext uri="{FF2B5EF4-FFF2-40B4-BE49-F238E27FC236}">
                  <a16:creationId xmlns:a16="http://schemas.microsoft.com/office/drawing/2014/main" id="{42A795E9-A4C2-257D-6C7B-7EA4F1C30D8F}"/>
                </a:ext>
              </a:extLst>
            </p:cNvPr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" name="Google Shape;3390;p57">
              <a:extLst>
                <a:ext uri="{FF2B5EF4-FFF2-40B4-BE49-F238E27FC236}">
                  <a16:creationId xmlns:a16="http://schemas.microsoft.com/office/drawing/2014/main" id="{F00BB66E-33E3-6907-8199-FBA422B4AF61}"/>
                </a:ext>
              </a:extLst>
            </p:cNvPr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" name="Google Shape;3391;p57">
              <a:extLst>
                <a:ext uri="{FF2B5EF4-FFF2-40B4-BE49-F238E27FC236}">
                  <a16:creationId xmlns:a16="http://schemas.microsoft.com/office/drawing/2014/main" id="{8CB9DB8B-6583-3A6E-21E1-D399B8544944}"/>
                </a:ext>
              </a:extLst>
            </p:cNvPr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" name="Google Shape;3392;p57">
              <a:extLst>
                <a:ext uri="{FF2B5EF4-FFF2-40B4-BE49-F238E27FC236}">
                  <a16:creationId xmlns:a16="http://schemas.microsoft.com/office/drawing/2014/main" id="{60CD2A1E-0F30-7187-0EA3-053AC4AEE623}"/>
                </a:ext>
              </a:extLst>
            </p:cNvPr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" name="Google Shape;3393;p57">
              <a:extLst>
                <a:ext uri="{FF2B5EF4-FFF2-40B4-BE49-F238E27FC236}">
                  <a16:creationId xmlns:a16="http://schemas.microsoft.com/office/drawing/2014/main" id="{FB50B3B2-E04C-2BAD-665A-7AD3D97285CF}"/>
                </a:ext>
              </a:extLst>
            </p:cNvPr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" name="Google Shape;3394;p57">
              <a:extLst>
                <a:ext uri="{FF2B5EF4-FFF2-40B4-BE49-F238E27FC236}">
                  <a16:creationId xmlns:a16="http://schemas.microsoft.com/office/drawing/2014/main" id="{4F6EF5D9-80CD-05A7-DA71-F45AA6F2050E}"/>
                </a:ext>
              </a:extLst>
            </p:cNvPr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" name="Google Shape;3395;p57">
              <a:extLst>
                <a:ext uri="{FF2B5EF4-FFF2-40B4-BE49-F238E27FC236}">
                  <a16:creationId xmlns:a16="http://schemas.microsoft.com/office/drawing/2014/main" id="{20DAEE25-B28B-3E11-FA4D-BF5C46787EB4}"/>
                </a:ext>
              </a:extLst>
            </p:cNvPr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9" name="Google Shape;3396;p57">
              <a:extLst>
                <a:ext uri="{FF2B5EF4-FFF2-40B4-BE49-F238E27FC236}">
                  <a16:creationId xmlns:a16="http://schemas.microsoft.com/office/drawing/2014/main" id="{4C759614-DAAB-B749-019E-03CB253F83C1}"/>
                </a:ext>
              </a:extLst>
            </p:cNvPr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0" name="Google Shape;3397;p57">
              <a:extLst>
                <a:ext uri="{FF2B5EF4-FFF2-40B4-BE49-F238E27FC236}">
                  <a16:creationId xmlns:a16="http://schemas.microsoft.com/office/drawing/2014/main" id="{425E1D99-163C-7684-F419-CE67BB3E7612}"/>
                </a:ext>
              </a:extLst>
            </p:cNvPr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1" name="Google Shape;3398;p57">
              <a:extLst>
                <a:ext uri="{FF2B5EF4-FFF2-40B4-BE49-F238E27FC236}">
                  <a16:creationId xmlns:a16="http://schemas.microsoft.com/office/drawing/2014/main" id="{14130967-8481-B53E-35B0-05E900EB2094}"/>
                </a:ext>
              </a:extLst>
            </p:cNvPr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2" name="Google Shape;3399;p57">
              <a:extLst>
                <a:ext uri="{FF2B5EF4-FFF2-40B4-BE49-F238E27FC236}">
                  <a16:creationId xmlns:a16="http://schemas.microsoft.com/office/drawing/2014/main" id="{D570F1F4-B7C8-1558-4168-3F661D49EF64}"/>
                </a:ext>
              </a:extLst>
            </p:cNvPr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3" name="Google Shape;3400;p57">
              <a:extLst>
                <a:ext uri="{FF2B5EF4-FFF2-40B4-BE49-F238E27FC236}">
                  <a16:creationId xmlns:a16="http://schemas.microsoft.com/office/drawing/2014/main" id="{F05358DC-C7C6-095D-E873-94F05F5F12F2}"/>
                </a:ext>
              </a:extLst>
            </p:cNvPr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4" name="Google Shape;3401;p57">
              <a:extLst>
                <a:ext uri="{FF2B5EF4-FFF2-40B4-BE49-F238E27FC236}">
                  <a16:creationId xmlns:a16="http://schemas.microsoft.com/office/drawing/2014/main" id="{343C95F6-8FA7-ACA6-788A-AE738C85353E}"/>
                </a:ext>
              </a:extLst>
            </p:cNvPr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" name="Google Shape;3402;p57">
              <a:extLst>
                <a:ext uri="{FF2B5EF4-FFF2-40B4-BE49-F238E27FC236}">
                  <a16:creationId xmlns:a16="http://schemas.microsoft.com/office/drawing/2014/main" id="{8DE209B6-2FD2-82AD-FAF0-F4D58F52FE8D}"/>
                </a:ext>
              </a:extLst>
            </p:cNvPr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" name="Google Shape;3403;p57">
              <a:extLst>
                <a:ext uri="{FF2B5EF4-FFF2-40B4-BE49-F238E27FC236}">
                  <a16:creationId xmlns:a16="http://schemas.microsoft.com/office/drawing/2014/main" id="{A8E3E099-919D-3071-8F18-8D25678C2A91}"/>
                </a:ext>
              </a:extLst>
            </p:cNvPr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" name="Google Shape;3404;p57">
              <a:extLst>
                <a:ext uri="{FF2B5EF4-FFF2-40B4-BE49-F238E27FC236}">
                  <a16:creationId xmlns:a16="http://schemas.microsoft.com/office/drawing/2014/main" id="{AB7F0BA0-2940-DC28-29B7-A88757BC3241}"/>
                </a:ext>
              </a:extLst>
            </p:cNvPr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" name="Google Shape;3405;p57">
              <a:extLst>
                <a:ext uri="{FF2B5EF4-FFF2-40B4-BE49-F238E27FC236}">
                  <a16:creationId xmlns:a16="http://schemas.microsoft.com/office/drawing/2014/main" id="{5F8DE587-5E9D-BB33-A9F6-6C06DB07C472}"/>
                </a:ext>
              </a:extLst>
            </p:cNvPr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" name="Google Shape;3406;p57">
              <a:extLst>
                <a:ext uri="{FF2B5EF4-FFF2-40B4-BE49-F238E27FC236}">
                  <a16:creationId xmlns:a16="http://schemas.microsoft.com/office/drawing/2014/main" id="{B33CC955-64C9-8950-0AC7-A20AA8461738}"/>
                </a:ext>
              </a:extLst>
            </p:cNvPr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" name="Google Shape;3407;p57">
              <a:extLst>
                <a:ext uri="{FF2B5EF4-FFF2-40B4-BE49-F238E27FC236}">
                  <a16:creationId xmlns:a16="http://schemas.microsoft.com/office/drawing/2014/main" id="{9FAF67BF-BD80-98A5-2D39-0B2FCD4449A0}"/>
                </a:ext>
              </a:extLst>
            </p:cNvPr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" name="Google Shape;3408;p57">
              <a:extLst>
                <a:ext uri="{FF2B5EF4-FFF2-40B4-BE49-F238E27FC236}">
                  <a16:creationId xmlns:a16="http://schemas.microsoft.com/office/drawing/2014/main" id="{35AC0EC0-473C-44B6-3E18-1092BEDEE4E8}"/>
                </a:ext>
              </a:extLst>
            </p:cNvPr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" name="Google Shape;3409;p57">
              <a:extLst>
                <a:ext uri="{FF2B5EF4-FFF2-40B4-BE49-F238E27FC236}">
                  <a16:creationId xmlns:a16="http://schemas.microsoft.com/office/drawing/2014/main" id="{79BB2909-9D13-5975-7AC8-AFE1F3D9C37F}"/>
                </a:ext>
              </a:extLst>
            </p:cNvPr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" name="Google Shape;3410;p57">
              <a:extLst>
                <a:ext uri="{FF2B5EF4-FFF2-40B4-BE49-F238E27FC236}">
                  <a16:creationId xmlns:a16="http://schemas.microsoft.com/office/drawing/2014/main" id="{6489EA3E-39A5-9ED5-D536-A01DE50D25D1}"/>
                </a:ext>
              </a:extLst>
            </p:cNvPr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" name="Google Shape;3411;p57">
              <a:extLst>
                <a:ext uri="{FF2B5EF4-FFF2-40B4-BE49-F238E27FC236}">
                  <a16:creationId xmlns:a16="http://schemas.microsoft.com/office/drawing/2014/main" id="{46B100CB-35A8-F340-6161-1E626921C14F}"/>
                </a:ext>
              </a:extLst>
            </p:cNvPr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" name="Google Shape;3412;p57">
              <a:extLst>
                <a:ext uri="{FF2B5EF4-FFF2-40B4-BE49-F238E27FC236}">
                  <a16:creationId xmlns:a16="http://schemas.microsoft.com/office/drawing/2014/main" id="{C3ACD7A1-B1A3-049F-50FF-E6567012DB35}"/>
                </a:ext>
              </a:extLst>
            </p:cNvPr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Google Shape;3413;p57">
              <a:extLst>
                <a:ext uri="{FF2B5EF4-FFF2-40B4-BE49-F238E27FC236}">
                  <a16:creationId xmlns:a16="http://schemas.microsoft.com/office/drawing/2014/main" id="{C8C0A356-4CC3-4E1F-BD21-0FEF919F7E1A}"/>
                </a:ext>
              </a:extLst>
            </p:cNvPr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" name="Google Shape;3414;p57">
              <a:extLst>
                <a:ext uri="{FF2B5EF4-FFF2-40B4-BE49-F238E27FC236}">
                  <a16:creationId xmlns:a16="http://schemas.microsoft.com/office/drawing/2014/main" id="{5269B99A-A87A-B208-7191-4157D0A9B30C}"/>
                </a:ext>
              </a:extLst>
            </p:cNvPr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" name="Google Shape;3415;p57">
              <a:extLst>
                <a:ext uri="{FF2B5EF4-FFF2-40B4-BE49-F238E27FC236}">
                  <a16:creationId xmlns:a16="http://schemas.microsoft.com/office/drawing/2014/main" id="{D22C344D-B6E0-A367-68DA-7069AFAD3B99}"/>
                </a:ext>
              </a:extLst>
            </p:cNvPr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" name="Google Shape;3416;p57">
              <a:extLst>
                <a:ext uri="{FF2B5EF4-FFF2-40B4-BE49-F238E27FC236}">
                  <a16:creationId xmlns:a16="http://schemas.microsoft.com/office/drawing/2014/main" id="{44293FB9-126F-A47B-7D7D-AA9ED4BD252A}"/>
                </a:ext>
              </a:extLst>
            </p:cNvPr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" name="Google Shape;3417;p57">
              <a:extLst>
                <a:ext uri="{FF2B5EF4-FFF2-40B4-BE49-F238E27FC236}">
                  <a16:creationId xmlns:a16="http://schemas.microsoft.com/office/drawing/2014/main" id="{5EDBF89D-0898-BB1F-8375-AD70FA8B2633}"/>
                </a:ext>
              </a:extLst>
            </p:cNvPr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" name="Google Shape;3418;p57">
              <a:extLst>
                <a:ext uri="{FF2B5EF4-FFF2-40B4-BE49-F238E27FC236}">
                  <a16:creationId xmlns:a16="http://schemas.microsoft.com/office/drawing/2014/main" id="{81406A0D-4DE3-D9B7-78A9-E8F76349A536}"/>
                </a:ext>
              </a:extLst>
            </p:cNvPr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" name="Google Shape;3419;p57">
              <a:extLst>
                <a:ext uri="{FF2B5EF4-FFF2-40B4-BE49-F238E27FC236}">
                  <a16:creationId xmlns:a16="http://schemas.microsoft.com/office/drawing/2014/main" id="{F4473048-EA13-CA0D-7F87-FB8825B7F59F}"/>
                </a:ext>
              </a:extLst>
            </p:cNvPr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" name="Google Shape;3420;p57">
              <a:extLst>
                <a:ext uri="{FF2B5EF4-FFF2-40B4-BE49-F238E27FC236}">
                  <a16:creationId xmlns:a16="http://schemas.microsoft.com/office/drawing/2014/main" id="{AE318E43-7981-01EF-957B-1508DA891918}"/>
                </a:ext>
              </a:extLst>
            </p:cNvPr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" name="Google Shape;3421;p57">
              <a:extLst>
                <a:ext uri="{FF2B5EF4-FFF2-40B4-BE49-F238E27FC236}">
                  <a16:creationId xmlns:a16="http://schemas.microsoft.com/office/drawing/2014/main" id="{B0691383-40BB-450C-2CB5-71FB4766CC30}"/>
                </a:ext>
              </a:extLst>
            </p:cNvPr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" name="Google Shape;3422;p57">
              <a:extLst>
                <a:ext uri="{FF2B5EF4-FFF2-40B4-BE49-F238E27FC236}">
                  <a16:creationId xmlns:a16="http://schemas.microsoft.com/office/drawing/2014/main" id="{CC7E54D4-9C96-9BA1-3742-F63CA670719D}"/>
                </a:ext>
              </a:extLst>
            </p:cNvPr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" name="Google Shape;3423;p57">
              <a:extLst>
                <a:ext uri="{FF2B5EF4-FFF2-40B4-BE49-F238E27FC236}">
                  <a16:creationId xmlns:a16="http://schemas.microsoft.com/office/drawing/2014/main" id="{F9428B25-29A5-DD44-469B-5603F4553C80}"/>
                </a:ext>
              </a:extLst>
            </p:cNvPr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" name="Google Shape;3424;p57">
              <a:extLst>
                <a:ext uri="{FF2B5EF4-FFF2-40B4-BE49-F238E27FC236}">
                  <a16:creationId xmlns:a16="http://schemas.microsoft.com/office/drawing/2014/main" id="{1634A0D5-A44B-9401-1EB0-C4F6AB249BEB}"/>
                </a:ext>
              </a:extLst>
            </p:cNvPr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" name="Google Shape;3425;p57">
              <a:extLst>
                <a:ext uri="{FF2B5EF4-FFF2-40B4-BE49-F238E27FC236}">
                  <a16:creationId xmlns:a16="http://schemas.microsoft.com/office/drawing/2014/main" id="{93FC8F90-D2C3-B5A8-4F09-92600225FD1F}"/>
                </a:ext>
              </a:extLst>
            </p:cNvPr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" name="Google Shape;3426;p57">
              <a:extLst>
                <a:ext uri="{FF2B5EF4-FFF2-40B4-BE49-F238E27FC236}">
                  <a16:creationId xmlns:a16="http://schemas.microsoft.com/office/drawing/2014/main" id="{3A52FDCE-E00B-20A1-9D3A-4040D38AF2A8}"/>
                </a:ext>
              </a:extLst>
            </p:cNvPr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" name="Google Shape;3427;p57">
              <a:extLst>
                <a:ext uri="{FF2B5EF4-FFF2-40B4-BE49-F238E27FC236}">
                  <a16:creationId xmlns:a16="http://schemas.microsoft.com/office/drawing/2014/main" id="{F9405BC8-D5F3-47B8-EE02-96C6B86C115C}"/>
                </a:ext>
              </a:extLst>
            </p:cNvPr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" name="Google Shape;3428;p57">
              <a:extLst>
                <a:ext uri="{FF2B5EF4-FFF2-40B4-BE49-F238E27FC236}">
                  <a16:creationId xmlns:a16="http://schemas.microsoft.com/office/drawing/2014/main" id="{A445F8AD-298E-B233-9A75-9C7FEC13B75E}"/>
                </a:ext>
              </a:extLst>
            </p:cNvPr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" name="Google Shape;3429;p57">
              <a:extLst>
                <a:ext uri="{FF2B5EF4-FFF2-40B4-BE49-F238E27FC236}">
                  <a16:creationId xmlns:a16="http://schemas.microsoft.com/office/drawing/2014/main" id="{FD4230AF-C23D-26C8-3CDF-EF605B543871}"/>
                </a:ext>
              </a:extLst>
            </p:cNvPr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" name="Google Shape;3430;p57">
              <a:extLst>
                <a:ext uri="{FF2B5EF4-FFF2-40B4-BE49-F238E27FC236}">
                  <a16:creationId xmlns:a16="http://schemas.microsoft.com/office/drawing/2014/main" id="{6FC26FBD-165B-36D4-7D2B-7DC54566F7E3}"/>
                </a:ext>
              </a:extLst>
            </p:cNvPr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" name="Google Shape;3431;p57">
              <a:extLst>
                <a:ext uri="{FF2B5EF4-FFF2-40B4-BE49-F238E27FC236}">
                  <a16:creationId xmlns:a16="http://schemas.microsoft.com/office/drawing/2014/main" id="{E585EEBA-DA6B-B5FC-70C1-B3A3821261B4}"/>
                </a:ext>
              </a:extLst>
            </p:cNvPr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" name="Google Shape;3432;p57">
              <a:extLst>
                <a:ext uri="{FF2B5EF4-FFF2-40B4-BE49-F238E27FC236}">
                  <a16:creationId xmlns:a16="http://schemas.microsoft.com/office/drawing/2014/main" id="{598DC045-B05E-2C5D-E93F-203D66B195DF}"/>
                </a:ext>
              </a:extLst>
            </p:cNvPr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" name="Google Shape;3433;p57">
              <a:extLst>
                <a:ext uri="{FF2B5EF4-FFF2-40B4-BE49-F238E27FC236}">
                  <a16:creationId xmlns:a16="http://schemas.microsoft.com/office/drawing/2014/main" id="{E4F73DBE-5D7F-0C85-8A3A-AD80C988AD8D}"/>
                </a:ext>
              </a:extLst>
            </p:cNvPr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7" name="Google Shape;3434;p57">
              <a:extLst>
                <a:ext uri="{FF2B5EF4-FFF2-40B4-BE49-F238E27FC236}">
                  <a16:creationId xmlns:a16="http://schemas.microsoft.com/office/drawing/2014/main" id="{A3A4FEEC-85EA-5F23-BBF4-7CC35222E4AD}"/>
                </a:ext>
              </a:extLst>
            </p:cNvPr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8" name="Google Shape;3435;p57">
              <a:extLst>
                <a:ext uri="{FF2B5EF4-FFF2-40B4-BE49-F238E27FC236}">
                  <a16:creationId xmlns:a16="http://schemas.microsoft.com/office/drawing/2014/main" id="{CA17F280-B20E-AF3C-6EFE-6C90A3D63334}"/>
                </a:ext>
              </a:extLst>
            </p:cNvPr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9" name="Google Shape;3436;p57">
              <a:extLst>
                <a:ext uri="{FF2B5EF4-FFF2-40B4-BE49-F238E27FC236}">
                  <a16:creationId xmlns:a16="http://schemas.microsoft.com/office/drawing/2014/main" id="{EFEB6C5D-19E1-6772-057C-96055E465F0E}"/>
                </a:ext>
              </a:extLst>
            </p:cNvPr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0" name="Google Shape;3437;p57">
              <a:extLst>
                <a:ext uri="{FF2B5EF4-FFF2-40B4-BE49-F238E27FC236}">
                  <a16:creationId xmlns:a16="http://schemas.microsoft.com/office/drawing/2014/main" id="{6AFBEEE7-2A2A-9B68-D233-E3B76D50F53A}"/>
                </a:ext>
              </a:extLst>
            </p:cNvPr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" name="Google Shape;3438;p57">
              <a:extLst>
                <a:ext uri="{FF2B5EF4-FFF2-40B4-BE49-F238E27FC236}">
                  <a16:creationId xmlns:a16="http://schemas.microsoft.com/office/drawing/2014/main" id="{ACE285D2-4272-A5E8-E3C3-35CF6331B527}"/>
                </a:ext>
              </a:extLst>
            </p:cNvPr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" name="Google Shape;3439;p57">
              <a:extLst>
                <a:ext uri="{FF2B5EF4-FFF2-40B4-BE49-F238E27FC236}">
                  <a16:creationId xmlns:a16="http://schemas.microsoft.com/office/drawing/2014/main" id="{D64890E0-68E9-FBFC-0E4D-1E630E152ED3}"/>
                </a:ext>
              </a:extLst>
            </p:cNvPr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3" name="Google Shape;3440;p57">
              <a:extLst>
                <a:ext uri="{FF2B5EF4-FFF2-40B4-BE49-F238E27FC236}">
                  <a16:creationId xmlns:a16="http://schemas.microsoft.com/office/drawing/2014/main" id="{4EB8171F-33D7-F508-39C2-23954148D102}"/>
                </a:ext>
              </a:extLst>
            </p:cNvPr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4" name="Google Shape;3441;p57">
              <a:extLst>
                <a:ext uri="{FF2B5EF4-FFF2-40B4-BE49-F238E27FC236}">
                  <a16:creationId xmlns:a16="http://schemas.microsoft.com/office/drawing/2014/main" id="{7BCD3ECE-C98A-E327-D38F-B8E99D086E4A}"/>
                </a:ext>
              </a:extLst>
            </p:cNvPr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" name="Google Shape;3442;p57">
              <a:extLst>
                <a:ext uri="{FF2B5EF4-FFF2-40B4-BE49-F238E27FC236}">
                  <a16:creationId xmlns:a16="http://schemas.microsoft.com/office/drawing/2014/main" id="{E796B453-7A44-2F00-DE6D-79BF8DC45994}"/>
                </a:ext>
              </a:extLst>
            </p:cNvPr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" name="Google Shape;3443;p57">
              <a:extLst>
                <a:ext uri="{FF2B5EF4-FFF2-40B4-BE49-F238E27FC236}">
                  <a16:creationId xmlns:a16="http://schemas.microsoft.com/office/drawing/2014/main" id="{F79F2233-4FBC-89DD-7E4F-B41D4142AE0E}"/>
                </a:ext>
              </a:extLst>
            </p:cNvPr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" name="Google Shape;3444;p57">
              <a:extLst>
                <a:ext uri="{FF2B5EF4-FFF2-40B4-BE49-F238E27FC236}">
                  <a16:creationId xmlns:a16="http://schemas.microsoft.com/office/drawing/2014/main" id="{BEC7736D-3959-8FDC-940A-AE6DB906BEC1}"/>
                </a:ext>
              </a:extLst>
            </p:cNvPr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" name="Google Shape;3445;p57">
              <a:extLst>
                <a:ext uri="{FF2B5EF4-FFF2-40B4-BE49-F238E27FC236}">
                  <a16:creationId xmlns:a16="http://schemas.microsoft.com/office/drawing/2014/main" id="{6F792016-D3AC-2D71-40B9-D876CEDC8D84}"/>
                </a:ext>
              </a:extLst>
            </p:cNvPr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" name="Google Shape;3446;p57">
              <a:extLst>
                <a:ext uri="{FF2B5EF4-FFF2-40B4-BE49-F238E27FC236}">
                  <a16:creationId xmlns:a16="http://schemas.microsoft.com/office/drawing/2014/main" id="{B6F74540-DC00-FABF-8DE7-7B370C1878A3}"/>
                </a:ext>
              </a:extLst>
            </p:cNvPr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" name="Google Shape;3447;p57">
              <a:extLst>
                <a:ext uri="{FF2B5EF4-FFF2-40B4-BE49-F238E27FC236}">
                  <a16:creationId xmlns:a16="http://schemas.microsoft.com/office/drawing/2014/main" id="{B14371BB-111D-E0A8-DE79-71A90C639075}"/>
                </a:ext>
              </a:extLst>
            </p:cNvPr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" name="Google Shape;3448;p57">
              <a:extLst>
                <a:ext uri="{FF2B5EF4-FFF2-40B4-BE49-F238E27FC236}">
                  <a16:creationId xmlns:a16="http://schemas.microsoft.com/office/drawing/2014/main" id="{660BE42C-6E68-6C68-2BE3-E61E70B51B2F}"/>
                </a:ext>
              </a:extLst>
            </p:cNvPr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" name="Google Shape;3449;p57">
              <a:extLst>
                <a:ext uri="{FF2B5EF4-FFF2-40B4-BE49-F238E27FC236}">
                  <a16:creationId xmlns:a16="http://schemas.microsoft.com/office/drawing/2014/main" id="{FF385347-510E-823E-9191-E994F682512E}"/>
                </a:ext>
              </a:extLst>
            </p:cNvPr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" name="Google Shape;3450;p57">
              <a:extLst>
                <a:ext uri="{FF2B5EF4-FFF2-40B4-BE49-F238E27FC236}">
                  <a16:creationId xmlns:a16="http://schemas.microsoft.com/office/drawing/2014/main" id="{1358C651-8C87-1D7F-9D0E-FFA03484E328}"/>
                </a:ext>
              </a:extLst>
            </p:cNvPr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" name="Google Shape;3451;p57">
              <a:extLst>
                <a:ext uri="{FF2B5EF4-FFF2-40B4-BE49-F238E27FC236}">
                  <a16:creationId xmlns:a16="http://schemas.microsoft.com/office/drawing/2014/main" id="{8E3A1D5E-F275-CACF-6BF3-C538D7377022}"/>
                </a:ext>
              </a:extLst>
            </p:cNvPr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" name="Google Shape;3452;p57">
              <a:extLst>
                <a:ext uri="{FF2B5EF4-FFF2-40B4-BE49-F238E27FC236}">
                  <a16:creationId xmlns:a16="http://schemas.microsoft.com/office/drawing/2014/main" id="{8B081E93-02D2-033F-DB05-08CD358786C0}"/>
                </a:ext>
              </a:extLst>
            </p:cNvPr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47" name="CuadroTexto 246">
            <a:extLst>
              <a:ext uri="{FF2B5EF4-FFF2-40B4-BE49-F238E27FC236}">
                <a16:creationId xmlns:a16="http://schemas.microsoft.com/office/drawing/2014/main" id="{0CCB4BC8-B6D3-75AA-17DB-8125174C50B5}"/>
              </a:ext>
            </a:extLst>
          </p:cNvPr>
          <p:cNvSpPr txBox="1"/>
          <p:nvPr/>
        </p:nvSpPr>
        <p:spPr>
          <a:xfrm>
            <a:off x="3088413" y="828742"/>
            <a:ext cx="2760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  <a:hlinkClick r:id="rId4"/>
              </a:rPr>
              <a:t>Web: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  <a:hlinkClick r:id="rId4"/>
              </a:rPr>
              <a:t>topjob.es</a:t>
            </a:r>
            <a:endParaRPr lang="es-ES" dirty="0">
              <a:solidFill>
                <a:schemeClr val="tx1">
                  <a:lumMod val="50000"/>
                </a:schemeClr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248" name="Elipse 247">
            <a:extLst>
              <a:ext uri="{FF2B5EF4-FFF2-40B4-BE49-F238E27FC236}">
                <a16:creationId xmlns:a16="http://schemas.microsoft.com/office/drawing/2014/main" id="{DEC689F0-8F04-B5D7-8B1A-E05237D28653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866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FFA7796-9581-96E5-CD80-FC85A01880CC}"/>
              </a:ext>
            </a:extLst>
          </p:cNvPr>
          <p:cNvSpPr txBox="1"/>
          <p:nvPr/>
        </p:nvSpPr>
        <p:spPr>
          <a:xfrm>
            <a:off x="2601159" y="403271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DIFICULTADES ENFRENTADAS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D847FC-163A-0881-67D2-98498066E57A}"/>
              </a:ext>
            </a:extLst>
          </p:cNvPr>
          <p:cNvSpPr txBox="1"/>
          <p:nvPr/>
        </p:nvSpPr>
        <p:spPr>
          <a:xfrm>
            <a:off x="5357873" y="1622088"/>
            <a:ext cx="1448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Datos incompletos: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AB8CE5-341E-B88A-E6F5-64E5233CF445}"/>
              </a:ext>
            </a:extLst>
          </p:cNvPr>
          <p:cNvSpPr txBox="1"/>
          <p:nvPr/>
        </p:nvSpPr>
        <p:spPr>
          <a:xfrm>
            <a:off x="5387838" y="1880551"/>
            <a:ext cx="21122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Salarios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Nivel de experiencia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Tamaño de la compañía, 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etc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…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B17D72C-CEB2-4641-D6CC-EBB2664D7A81}"/>
              </a:ext>
            </a:extLst>
          </p:cNvPr>
          <p:cNvSpPr txBox="1"/>
          <p:nvPr/>
        </p:nvSpPr>
        <p:spPr>
          <a:xfrm>
            <a:off x="2308924" y="3257093"/>
            <a:ext cx="2310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Código de los países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Salarios por mes, semana u horas.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Cambio de monedas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4D3F31-3188-EDF7-01CE-76BD07ACF352}"/>
              </a:ext>
            </a:extLst>
          </p:cNvPr>
          <p:cNvSpPr txBox="1"/>
          <p:nvPr/>
        </p:nvSpPr>
        <p:spPr>
          <a:xfrm>
            <a:off x="2002575" y="1617080"/>
            <a:ext cx="1898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Bloqueos de las páginas </a:t>
            </a:r>
          </a:p>
          <a:p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al realizar el </a:t>
            </a:r>
            <a:r>
              <a:rPr lang="es-ES" sz="1600" b="1" dirty="0" err="1">
                <a:solidFill>
                  <a:schemeClr val="accent2"/>
                </a:solidFill>
                <a:latin typeface="Gotham Condensed Book" panose="02000606030000020004" pitchFamily="2" charset="0"/>
              </a:rPr>
              <a:t>scrapping</a:t>
            </a:r>
            <a:endParaRPr lang="es-ES" sz="16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  <a:p>
            <a:pPr marL="285750" indent="-285750">
              <a:buFontTx/>
              <a:buChar char="-"/>
            </a:pPr>
            <a:endParaRPr lang="es-ES" sz="16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  <a:p>
            <a:endParaRPr lang="es-ES" sz="16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13" name="Google Shape;2233;p41">
            <a:extLst>
              <a:ext uri="{FF2B5EF4-FFF2-40B4-BE49-F238E27FC236}">
                <a16:creationId xmlns:a16="http://schemas.microsoft.com/office/drawing/2014/main" id="{FA142E96-23AD-193F-E84C-4FA8425A9F5B}"/>
              </a:ext>
            </a:extLst>
          </p:cNvPr>
          <p:cNvSpPr txBox="1"/>
          <p:nvPr/>
        </p:nvSpPr>
        <p:spPr>
          <a:xfrm>
            <a:off x="1071443" y="1392839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50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50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" name="Google Shape;2233;p41">
            <a:extLst>
              <a:ext uri="{FF2B5EF4-FFF2-40B4-BE49-F238E27FC236}">
                <a16:creationId xmlns:a16="http://schemas.microsoft.com/office/drawing/2014/main" id="{94EEBD55-2F93-774C-D4C6-8D299E2BF36A}"/>
              </a:ext>
            </a:extLst>
          </p:cNvPr>
          <p:cNvSpPr txBox="1"/>
          <p:nvPr/>
        </p:nvSpPr>
        <p:spPr>
          <a:xfrm>
            <a:off x="4386361" y="1392839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50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50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659C60-0A86-EFEE-E409-414DA7C0C20B}"/>
              </a:ext>
            </a:extLst>
          </p:cNvPr>
          <p:cNvSpPr txBox="1"/>
          <p:nvPr/>
        </p:nvSpPr>
        <p:spPr>
          <a:xfrm>
            <a:off x="2308924" y="2968953"/>
            <a:ext cx="1898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Formato de los datos:</a:t>
            </a:r>
          </a:p>
        </p:txBody>
      </p:sp>
      <p:sp>
        <p:nvSpPr>
          <p:cNvPr id="17" name="Google Shape;2233;p41">
            <a:extLst>
              <a:ext uri="{FF2B5EF4-FFF2-40B4-BE49-F238E27FC236}">
                <a16:creationId xmlns:a16="http://schemas.microsoft.com/office/drawing/2014/main" id="{13E8EE09-767E-AF05-06C3-2C1B78B90444}"/>
              </a:ext>
            </a:extLst>
          </p:cNvPr>
          <p:cNvSpPr txBox="1"/>
          <p:nvPr/>
        </p:nvSpPr>
        <p:spPr>
          <a:xfrm>
            <a:off x="1349511" y="2744712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50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50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372E727-F953-E3A6-F04D-6D0AF40F9F2D}"/>
              </a:ext>
            </a:extLst>
          </p:cNvPr>
          <p:cNvSpPr txBox="1"/>
          <p:nvPr/>
        </p:nvSpPr>
        <p:spPr>
          <a:xfrm>
            <a:off x="2020997" y="1932389"/>
            <a:ext cx="1548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tx1">
                  <a:lumMod val="50000"/>
                </a:schemeClr>
              </a:solidFill>
              <a:latin typeface="Gotham Condensed Book" panose="0200060603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dirty="0" err="1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Glassdoor</a:t>
            </a:r>
            <a:endParaRPr lang="es-ES" dirty="0">
              <a:solidFill>
                <a:schemeClr val="tx1">
                  <a:lumMod val="50000"/>
                </a:schemeClr>
              </a:solidFill>
              <a:latin typeface="Gotham Condensed Book" panose="0200060603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s-ES" dirty="0" err="1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Indeed</a:t>
            </a:r>
            <a:endParaRPr lang="es-ES" dirty="0">
              <a:solidFill>
                <a:schemeClr val="tx1">
                  <a:lumMod val="50000"/>
                </a:schemeClr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C22A1A-268A-5588-448A-C7B9E3E1FEEA}"/>
              </a:ext>
            </a:extLst>
          </p:cNvPr>
          <p:cNvSpPr txBox="1"/>
          <p:nvPr/>
        </p:nvSpPr>
        <p:spPr>
          <a:xfrm>
            <a:off x="5575388" y="2970589"/>
            <a:ext cx="1898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Conexión a Google Cloud:</a:t>
            </a:r>
          </a:p>
        </p:txBody>
      </p:sp>
      <p:sp>
        <p:nvSpPr>
          <p:cNvPr id="20" name="Google Shape;2233;p41">
            <a:extLst>
              <a:ext uri="{FF2B5EF4-FFF2-40B4-BE49-F238E27FC236}">
                <a16:creationId xmlns:a16="http://schemas.microsoft.com/office/drawing/2014/main" id="{A22BA543-3388-0618-1512-E63CD4FAF71A}"/>
              </a:ext>
            </a:extLst>
          </p:cNvPr>
          <p:cNvSpPr txBox="1"/>
          <p:nvPr/>
        </p:nvSpPr>
        <p:spPr>
          <a:xfrm>
            <a:off x="4637707" y="2732403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50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50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F23BFAD-AB00-D3DB-D3D3-91BF092A70ED}"/>
              </a:ext>
            </a:extLst>
          </p:cNvPr>
          <p:cNvSpPr txBox="1"/>
          <p:nvPr/>
        </p:nvSpPr>
        <p:spPr>
          <a:xfrm>
            <a:off x="5588081" y="3238597"/>
            <a:ext cx="216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Versión gratuita con limitaciones</a:t>
            </a:r>
          </a:p>
        </p:txBody>
      </p:sp>
    </p:spTree>
    <p:extLst>
      <p:ext uri="{BB962C8B-B14F-4D97-AF65-F5344CB8AC3E}">
        <p14:creationId xmlns:p14="http://schemas.microsoft.com/office/powerpoint/2010/main" val="411003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2EF6F76-45EA-229F-B516-40B3C8F256C8}"/>
              </a:ext>
            </a:extLst>
          </p:cNvPr>
          <p:cNvSpPr txBox="1"/>
          <p:nvPr/>
        </p:nvSpPr>
        <p:spPr>
          <a:xfrm>
            <a:off x="2601159" y="403271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POSIBILIDADES DE MEJORA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1C0497-12FA-D5EF-5A6C-EE60FE75B82D}"/>
              </a:ext>
            </a:extLst>
          </p:cNvPr>
          <p:cNvSpPr txBox="1"/>
          <p:nvPr/>
        </p:nvSpPr>
        <p:spPr>
          <a:xfrm>
            <a:off x="748345" y="3665814"/>
            <a:ext cx="208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Buscar alternativas para </a:t>
            </a:r>
          </a:p>
          <a:p>
            <a:pPr algn="ctr"/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mejorar el modelo</a:t>
            </a:r>
          </a:p>
          <a:p>
            <a:pPr algn="ctr"/>
            <a:endParaRPr lang="es-ES" sz="16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grpSp>
        <p:nvGrpSpPr>
          <p:cNvPr id="5" name="Google Shape;15116;p81">
            <a:extLst>
              <a:ext uri="{FF2B5EF4-FFF2-40B4-BE49-F238E27FC236}">
                <a16:creationId xmlns:a16="http://schemas.microsoft.com/office/drawing/2014/main" id="{FC1115BE-A669-A764-DFEF-BB7E3D54DA5D}"/>
              </a:ext>
            </a:extLst>
          </p:cNvPr>
          <p:cNvGrpSpPr/>
          <p:nvPr/>
        </p:nvGrpSpPr>
        <p:grpSpPr>
          <a:xfrm>
            <a:off x="1515674" y="1517717"/>
            <a:ext cx="500363" cy="442205"/>
            <a:chOff x="-3137650" y="2787000"/>
            <a:chExt cx="291450" cy="257575"/>
          </a:xfrm>
        </p:grpSpPr>
        <p:sp>
          <p:nvSpPr>
            <p:cNvPr id="6" name="Google Shape;15117;p81">
              <a:extLst>
                <a:ext uri="{FF2B5EF4-FFF2-40B4-BE49-F238E27FC236}">
                  <a16:creationId xmlns:a16="http://schemas.microsoft.com/office/drawing/2014/main" id="{486B1C5B-C3B0-B078-962D-24F7B16E9ED5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15118;p81">
              <a:extLst>
                <a:ext uri="{FF2B5EF4-FFF2-40B4-BE49-F238E27FC236}">
                  <a16:creationId xmlns:a16="http://schemas.microsoft.com/office/drawing/2014/main" id="{8BAEAB51-31F4-7923-B6BB-4E063990358D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" name="Google Shape;15119;p81">
              <a:extLst>
                <a:ext uri="{FF2B5EF4-FFF2-40B4-BE49-F238E27FC236}">
                  <a16:creationId xmlns:a16="http://schemas.microsoft.com/office/drawing/2014/main" id="{D7C4027F-1A52-B8B0-AC39-720CFA899E7B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" name="Google Shape;15120;p81">
              <a:extLst>
                <a:ext uri="{FF2B5EF4-FFF2-40B4-BE49-F238E27FC236}">
                  <a16:creationId xmlns:a16="http://schemas.microsoft.com/office/drawing/2014/main" id="{0F205740-2896-7C95-B36F-4F3CED7FFBE0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Google Shape;15121;p81">
              <a:extLst>
                <a:ext uri="{FF2B5EF4-FFF2-40B4-BE49-F238E27FC236}">
                  <a16:creationId xmlns:a16="http://schemas.microsoft.com/office/drawing/2014/main" id="{C4DE6F1C-9169-EF9D-E85A-F00BA08E4E5E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Google Shape;15122;p81">
              <a:extLst>
                <a:ext uri="{FF2B5EF4-FFF2-40B4-BE49-F238E27FC236}">
                  <a16:creationId xmlns:a16="http://schemas.microsoft.com/office/drawing/2014/main" id="{B6A9C5FD-F7DC-43CC-A511-051F462EA332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123;p81">
              <a:extLst>
                <a:ext uri="{FF2B5EF4-FFF2-40B4-BE49-F238E27FC236}">
                  <a16:creationId xmlns:a16="http://schemas.microsoft.com/office/drawing/2014/main" id="{AD46C5DA-5F59-6A6F-F9D1-73E08F585140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124;p81">
              <a:extLst>
                <a:ext uri="{FF2B5EF4-FFF2-40B4-BE49-F238E27FC236}">
                  <a16:creationId xmlns:a16="http://schemas.microsoft.com/office/drawing/2014/main" id="{47382D4F-77C3-CA97-A844-3A9E243FB875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89B425C-2262-F3ED-5D1B-C1D3A2C5FBE8}"/>
              </a:ext>
            </a:extLst>
          </p:cNvPr>
          <p:cNvSpPr txBox="1"/>
          <p:nvPr/>
        </p:nvSpPr>
        <p:spPr>
          <a:xfrm>
            <a:off x="1070694" y="2067936"/>
            <a:ext cx="1477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Solicitar APIS</a:t>
            </a:r>
          </a:p>
          <a:p>
            <a:pPr algn="ctr"/>
            <a:endParaRPr lang="es-ES" sz="16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9D0BB67-664E-FD6E-72F8-8F6EBB605D95}"/>
              </a:ext>
            </a:extLst>
          </p:cNvPr>
          <p:cNvSpPr txBox="1"/>
          <p:nvPr/>
        </p:nvSpPr>
        <p:spPr>
          <a:xfrm>
            <a:off x="4062783" y="2067936"/>
            <a:ext cx="1018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Automatizar el proceso</a:t>
            </a:r>
          </a:p>
          <a:p>
            <a:pPr algn="ctr"/>
            <a:endParaRPr lang="es-ES" sz="16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0848D0C-55CE-980A-01E0-BCC652034C32}"/>
              </a:ext>
            </a:extLst>
          </p:cNvPr>
          <p:cNvSpPr txBox="1"/>
          <p:nvPr/>
        </p:nvSpPr>
        <p:spPr>
          <a:xfrm>
            <a:off x="6261600" y="2067936"/>
            <a:ext cx="1869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Diseño Web </a:t>
            </a:r>
          </a:p>
          <a:p>
            <a:pPr algn="ctr"/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 UX UI  </a:t>
            </a:r>
          </a:p>
          <a:p>
            <a:pPr algn="ctr"/>
            <a:endParaRPr lang="es-ES" sz="16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C571F92-4AE3-6E7A-20E1-9E6AD43F8A9A}"/>
              </a:ext>
            </a:extLst>
          </p:cNvPr>
          <p:cNvSpPr txBox="1"/>
          <p:nvPr/>
        </p:nvSpPr>
        <p:spPr>
          <a:xfrm>
            <a:off x="3486207" y="3671873"/>
            <a:ext cx="2131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Velocidad de carga de las </a:t>
            </a:r>
          </a:p>
          <a:p>
            <a:pPr algn="ctr"/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gráficas de Data Studio</a:t>
            </a:r>
          </a:p>
          <a:p>
            <a:pPr algn="ctr"/>
            <a:endParaRPr lang="es-ES" sz="16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grpSp>
        <p:nvGrpSpPr>
          <p:cNvPr id="21" name="Google Shape;15106;p81">
            <a:extLst>
              <a:ext uri="{FF2B5EF4-FFF2-40B4-BE49-F238E27FC236}">
                <a16:creationId xmlns:a16="http://schemas.microsoft.com/office/drawing/2014/main" id="{A2024678-F324-84BE-7388-BBC67A1D2E63}"/>
              </a:ext>
            </a:extLst>
          </p:cNvPr>
          <p:cNvGrpSpPr/>
          <p:nvPr/>
        </p:nvGrpSpPr>
        <p:grpSpPr>
          <a:xfrm>
            <a:off x="4321817" y="1508771"/>
            <a:ext cx="500363" cy="440832"/>
            <a:chOff x="-3137650" y="2067900"/>
            <a:chExt cx="291450" cy="256775"/>
          </a:xfrm>
        </p:grpSpPr>
        <p:sp>
          <p:nvSpPr>
            <p:cNvPr id="22" name="Google Shape;15107;p81">
              <a:extLst>
                <a:ext uri="{FF2B5EF4-FFF2-40B4-BE49-F238E27FC236}">
                  <a16:creationId xmlns:a16="http://schemas.microsoft.com/office/drawing/2014/main" id="{54908967-028B-A4E7-EE0D-328CBC6D0FB7}"/>
                </a:ext>
              </a:extLst>
            </p:cNvPr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Google Shape;15108;p81">
              <a:extLst>
                <a:ext uri="{FF2B5EF4-FFF2-40B4-BE49-F238E27FC236}">
                  <a16:creationId xmlns:a16="http://schemas.microsoft.com/office/drawing/2014/main" id="{8C532ECD-B939-782A-6305-4F71C41B247A}"/>
                </a:ext>
              </a:extLst>
            </p:cNvPr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Google Shape;15109;p81">
              <a:extLst>
                <a:ext uri="{FF2B5EF4-FFF2-40B4-BE49-F238E27FC236}">
                  <a16:creationId xmlns:a16="http://schemas.microsoft.com/office/drawing/2014/main" id="{22D24338-55E0-8824-9A59-C1FADD34F8EA}"/>
                </a:ext>
              </a:extLst>
            </p:cNvPr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7" name="Google Shape;14113;p77">
            <a:extLst>
              <a:ext uri="{FF2B5EF4-FFF2-40B4-BE49-F238E27FC236}">
                <a16:creationId xmlns:a16="http://schemas.microsoft.com/office/drawing/2014/main" id="{6B1D901E-77A7-528B-62FD-C4743CBD3385}"/>
              </a:ext>
            </a:extLst>
          </p:cNvPr>
          <p:cNvGrpSpPr/>
          <p:nvPr/>
        </p:nvGrpSpPr>
        <p:grpSpPr>
          <a:xfrm>
            <a:off x="6930971" y="1454994"/>
            <a:ext cx="567650" cy="567650"/>
            <a:chOff x="3963575" y="2317575"/>
            <a:chExt cx="296175" cy="296175"/>
          </a:xfrm>
        </p:grpSpPr>
        <p:sp>
          <p:nvSpPr>
            <p:cNvPr id="28" name="Google Shape;14114;p77">
              <a:extLst>
                <a:ext uri="{FF2B5EF4-FFF2-40B4-BE49-F238E27FC236}">
                  <a16:creationId xmlns:a16="http://schemas.microsoft.com/office/drawing/2014/main" id="{2935D87C-1DB9-28F7-5C96-F3927FBDACE6}"/>
                </a:ext>
              </a:extLst>
            </p:cNvPr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14115;p77">
              <a:extLst>
                <a:ext uri="{FF2B5EF4-FFF2-40B4-BE49-F238E27FC236}">
                  <a16:creationId xmlns:a16="http://schemas.microsoft.com/office/drawing/2014/main" id="{5D51830B-F3E1-EA6D-6704-BDF575C7BDF6}"/>
                </a:ext>
              </a:extLst>
            </p:cNvPr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14116;p77">
              <a:extLst>
                <a:ext uri="{FF2B5EF4-FFF2-40B4-BE49-F238E27FC236}">
                  <a16:creationId xmlns:a16="http://schemas.microsoft.com/office/drawing/2014/main" id="{3114EFD4-F133-43EF-0081-D374714BFB69}"/>
                </a:ext>
              </a:extLst>
            </p:cNvPr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1" name="Google Shape;14117;p77">
              <a:extLst>
                <a:ext uri="{FF2B5EF4-FFF2-40B4-BE49-F238E27FC236}">
                  <a16:creationId xmlns:a16="http://schemas.microsoft.com/office/drawing/2014/main" id="{45A6A2C4-A921-1CAD-F50F-133C80A94314}"/>
                </a:ext>
              </a:extLst>
            </p:cNvPr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2" name="Google Shape;14118;p77">
              <a:extLst>
                <a:ext uri="{FF2B5EF4-FFF2-40B4-BE49-F238E27FC236}">
                  <a16:creationId xmlns:a16="http://schemas.microsoft.com/office/drawing/2014/main" id="{6E8A722E-C7C2-84EF-E3CB-05372D042649}"/>
                </a:ext>
              </a:extLst>
            </p:cNvPr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3" name="Google Shape;14119;p77">
              <a:extLst>
                <a:ext uri="{FF2B5EF4-FFF2-40B4-BE49-F238E27FC236}">
                  <a16:creationId xmlns:a16="http://schemas.microsoft.com/office/drawing/2014/main" id="{E4D937D3-5A93-20D8-5039-742B5A8C9F0D}"/>
                </a:ext>
              </a:extLst>
            </p:cNvPr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14120;p77">
              <a:extLst>
                <a:ext uri="{FF2B5EF4-FFF2-40B4-BE49-F238E27FC236}">
                  <a16:creationId xmlns:a16="http://schemas.microsoft.com/office/drawing/2014/main" id="{79E0B198-EB25-57DE-B126-3E0D7F994BA5}"/>
                </a:ext>
              </a:extLst>
            </p:cNvPr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" name="Google Shape;14121;p77">
              <a:extLst>
                <a:ext uri="{FF2B5EF4-FFF2-40B4-BE49-F238E27FC236}">
                  <a16:creationId xmlns:a16="http://schemas.microsoft.com/office/drawing/2014/main" id="{545F124E-6512-BA93-A5FA-33DCCA1763BA}"/>
                </a:ext>
              </a:extLst>
            </p:cNvPr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Google Shape;14122;p77">
              <a:extLst>
                <a:ext uri="{FF2B5EF4-FFF2-40B4-BE49-F238E27FC236}">
                  <a16:creationId xmlns:a16="http://schemas.microsoft.com/office/drawing/2014/main" id="{781F0D8E-8DC9-979D-40C4-2A3331C3443D}"/>
                </a:ext>
              </a:extLst>
            </p:cNvPr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" name="Google Shape;14123;p77">
              <a:extLst>
                <a:ext uri="{FF2B5EF4-FFF2-40B4-BE49-F238E27FC236}">
                  <a16:creationId xmlns:a16="http://schemas.microsoft.com/office/drawing/2014/main" id="{41EC32FA-892A-74E1-1CDF-1AE254273DA2}"/>
                </a:ext>
              </a:extLst>
            </p:cNvPr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" name="Google Shape;14124;p77">
              <a:extLst>
                <a:ext uri="{FF2B5EF4-FFF2-40B4-BE49-F238E27FC236}">
                  <a16:creationId xmlns:a16="http://schemas.microsoft.com/office/drawing/2014/main" id="{07D3D91E-68B4-57D1-0E01-07B72703BBC8}"/>
                </a:ext>
              </a:extLst>
            </p:cNvPr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" name="Google Shape;14125;p77">
              <a:extLst>
                <a:ext uri="{FF2B5EF4-FFF2-40B4-BE49-F238E27FC236}">
                  <a16:creationId xmlns:a16="http://schemas.microsoft.com/office/drawing/2014/main" id="{FD423F41-C8A1-C6E8-6318-A4FA26479189}"/>
                </a:ext>
              </a:extLst>
            </p:cNvPr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" name="Google Shape;14126;p77">
              <a:extLst>
                <a:ext uri="{FF2B5EF4-FFF2-40B4-BE49-F238E27FC236}">
                  <a16:creationId xmlns:a16="http://schemas.microsoft.com/office/drawing/2014/main" id="{71BFFE26-F051-2EB4-0D49-B6E402F7754E}"/>
                </a:ext>
              </a:extLst>
            </p:cNvPr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" name="Google Shape;14127;p77">
              <a:extLst>
                <a:ext uri="{FF2B5EF4-FFF2-40B4-BE49-F238E27FC236}">
                  <a16:creationId xmlns:a16="http://schemas.microsoft.com/office/drawing/2014/main" id="{3A4046C6-90D7-524D-08F9-484BE51EDC28}"/>
                </a:ext>
              </a:extLst>
            </p:cNvPr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" name="Google Shape;14128;p77">
              <a:extLst>
                <a:ext uri="{FF2B5EF4-FFF2-40B4-BE49-F238E27FC236}">
                  <a16:creationId xmlns:a16="http://schemas.microsoft.com/office/drawing/2014/main" id="{0AFE3ECD-3081-D4BC-9302-558E96E621DF}"/>
                </a:ext>
              </a:extLst>
            </p:cNvPr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14129;p77">
              <a:extLst>
                <a:ext uri="{FF2B5EF4-FFF2-40B4-BE49-F238E27FC236}">
                  <a16:creationId xmlns:a16="http://schemas.microsoft.com/office/drawing/2014/main" id="{AA9A534B-A20D-7D1C-EE3D-C7535C970E1E}"/>
                </a:ext>
              </a:extLst>
            </p:cNvPr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" name="Google Shape;14060;p77">
            <a:extLst>
              <a:ext uri="{FF2B5EF4-FFF2-40B4-BE49-F238E27FC236}">
                <a16:creationId xmlns:a16="http://schemas.microsoft.com/office/drawing/2014/main" id="{263C77B9-C5CA-B183-CCE7-0826B3CB381A}"/>
              </a:ext>
            </a:extLst>
          </p:cNvPr>
          <p:cNvGrpSpPr/>
          <p:nvPr/>
        </p:nvGrpSpPr>
        <p:grpSpPr>
          <a:xfrm>
            <a:off x="4311535" y="3017266"/>
            <a:ext cx="533087" cy="537338"/>
            <a:chOff x="1777925" y="1953700"/>
            <a:chExt cx="294600" cy="296950"/>
          </a:xfrm>
        </p:grpSpPr>
        <p:sp>
          <p:nvSpPr>
            <p:cNvPr id="45" name="Google Shape;14061;p77">
              <a:extLst>
                <a:ext uri="{FF2B5EF4-FFF2-40B4-BE49-F238E27FC236}">
                  <a16:creationId xmlns:a16="http://schemas.microsoft.com/office/drawing/2014/main" id="{DA61E35E-25C1-6A2D-2B5C-9364475788E9}"/>
                </a:ext>
              </a:extLst>
            </p:cNvPr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" name="Google Shape;14062;p77">
              <a:extLst>
                <a:ext uri="{FF2B5EF4-FFF2-40B4-BE49-F238E27FC236}">
                  <a16:creationId xmlns:a16="http://schemas.microsoft.com/office/drawing/2014/main" id="{09DCC401-D8DB-7349-588E-8F587DB3C59B}"/>
                </a:ext>
              </a:extLst>
            </p:cNvPr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" name="Google Shape;14063;p77">
              <a:extLst>
                <a:ext uri="{FF2B5EF4-FFF2-40B4-BE49-F238E27FC236}">
                  <a16:creationId xmlns:a16="http://schemas.microsoft.com/office/drawing/2014/main" id="{AB461BEF-AE4D-2019-918A-60DF59799459}"/>
                </a:ext>
              </a:extLst>
            </p:cNvPr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" name="Google Shape;14064;p77">
              <a:extLst>
                <a:ext uri="{FF2B5EF4-FFF2-40B4-BE49-F238E27FC236}">
                  <a16:creationId xmlns:a16="http://schemas.microsoft.com/office/drawing/2014/main" id="{33E72112-FD7B-C0AD-EF05-F3599550AB63}"/>
                </a:ext>
              </a:extLst>
            </p:cNvPr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" name="Google Shape;15201;p81">
            <a:extLst>
              <a:ext uri="{FF2B5EF4-FFF2-40B4-BE49-F238E27FC236}">
                <a16:creationId xmlns:a16="http://schemas.microsoft.com/office/drawing/2014/main" id="{202F0E26-D44A-23D9-1244-8FCAA2907808}"/>
              </a:ext>
            </a:extLst>
          </p:cNvPr>
          <p:cNvGrpSpPr/>
          <p:nvPr/>
        </p:nvGrpSpPr>
        <p:grpSpPr>
          <a:xfrm>
            <a:off x="1515674" y="3062210"/>
            <a:ext cx="479020" cy="480294"/>
            <a:chOff x="-1333200" y="2770450"/>
            <a:chExt cx="291450" cy="292225"/>
          </a:xfrm>
        </p:grpSpPr>
        <p:sp>
          <p:nvSpPr>
            <p:cNvPr id="50" name="Google Shape;15202;p81">
              <a:extLst>
                <a:ext uri="{FF2B5EF4-FFF2-40B4-BE49-F238E27FC236}">
                  <a16:creationId xmlns:a16="http://schemas.microsoft.com/office/drawing/2014/main" id="{567EE490-BC59-D5F2-B954-EEE8C5E7AC6F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" name="Google Shape;15203;p81">
              <a:extLst>
                <a:ext uri="{FF2B5EF4-FFF2-40B4-BE49-F238E27FC236}">
                  <a16:creationId xmlns:a16="http://schemas.microsoft.com/office/drawing/2014/main" id="{81028A53-DAB8-C3D9-723C-65DF61E4F7B0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5B74B1A3-53A5-0339-FCB4-0DF6481E8DBF}"/>
              </a:ext>
            </a:extLst>
          </p:cNvPr>
          <p:cNvSpPr txBox="1"/>
          <p:nvPr/>
        </p:nvSpPr>
        <p:spPr>
          <a:xfrm>
            <a:off x="6130705" y="3665814"/>
            <a:ext cx="2131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Mejorar la extracción de las palabras claves de las descripciones de las ofertas</a:t>
            </a:r>
          </a:p>
          <a:p>
            <a:pPr algn="ctr"/>
            <a:endParaRPr lang="es-ES" sz="16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59" name="Google Shape;14004;p77">
            <a:extLst>
              <a:ext uri="{FF2B5EF4-FFF2-40B4-BE49-F238E27FC236}">
                <a16:creationId xmlns:a16="http://schemas.microsoft.com/office/drawing/2014/main" id="{EB020983-631E-4872-B728-DC4985A26107}"/>
              </a:ext>
            </a:extLst>
          </p:cNvPr>
          <p:cNvSpPr/>
          <p:nvPr/>
        </p:nvSpPr>
        <p:spPr>
          <a:xfrm>
            <a:off x="6997381" y="3069099"/>
            <a:ext cx="500363" cy="497756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9540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B0F2768D-3062-EA4F-FEF8-45D5FA4CB2B1}"/>
              </a:ext>
            </a:extLst>
          </p:cNvPr>
          <p:cNvSpPr txBox="1"/>
          <p:nvPr/>
        </p:nvSpPr>
        <p:spPr>
          <a:xfrm>
            <a:off x="2601159" y="403271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CONCLUSIONES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045C39-0548-598B-C836-6F08FF035154}"/>
              </a:ext>
            </a:extLst>
          </p:cNvPr>
          <p:cNvSpPr txBox="1"/>
          <p:nvPr/>
        </p:nvSpPr>
        <p:spPr>
          <a:xfrm>
            <a:off x="2009007" y="1551234"/>
            <a:ext cx="1409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Profundizar los conocimientos 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410B4C-2E61-F15C-DC14-6F3A3BA73EE2}"/>
              </a:ext>
            </a:extLst>
          </p:cNvPr>
          <p:cNvSpPr txBox="1"/>
          <p:nvPr/>
        </p:nvSpPr>
        <p:spPr>
          <a:xfrm>
            <a:off x="0" y="93079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¿Qué nos ha aportado el desarrollo de este proyecto?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D0D3A9-B0FC-39EC-F5F3-065524F935B5}"/>
              </a:ext>
            </a:extLst>
          </p:cNvPr>
          <p:cNvSpPr txBox="1"/>
          <p:nvPr/>
        </p:nvSpPr>
        <p:spPr>
          <a:xfrm>
            <a:off x="1942611" y="2722230"/>
            <a:ext cx="1409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Realizar un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scrapper</a:t>
            </a:r>
            <a:endParaRPr lang="es-ES" sz="1600" dirty="0">
              <a:solidFill>
                <a:schemeClr val="tx1">
                  <a:lumMod val="50000"/>
                </a:schemeClr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C9191D-13C2-C8DF-1586-DBDF03E248D7}"/>
              </a:ext>
            </a:extLst>
          </p:cNvPr>
          <p:cNvSpPr txBox="1"/>
          <p:nvPr/>
        </p:nvSpPr>
        <p:spPr>
          <a:xfrm>
            <a:off x="5495660" y="1518843"/>
            <a:ext cx="1584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Extracción de </a:t>
            </a:r>
          </a:p>
          <a:p>
            <a:pPr algn="ctr"/>
            <a:r>
              <a:rPr lang="es-ES" sz="1600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palabras claves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0680D0E-D38D-45C5-B8F5-3768FB655BC8}"/>
              </a:ext>
            </a:extLst>
          </p:cNvPr>
          <p:cNvSpPr txBox="1"/>
          <p:nvPr/>
        </p:nvSpPr>
        <p:spPr>
          <a:xfrm>
            <a:off x="5667566" y="3829975"/>
            <a:ext cx="1258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Limpieza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2FF69F-AB0B-E57A-2797-562860B4396C}"/>
              </a:ext>
            </a:extLst>
          </p:cNvPr>
          <p:cNvSpPr txBox="1"/>
          <p:nvPr/>
        </p:nvSpPr>
        <p:spPr>
          <a:xfrm>
            <a:off x="5898363" y="2756918"/>
            <a:ext cx="1258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Creación de app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EB88A47-9F2F-5118-233A-DC7EF9CD2911}"/>
              </a:ext>
            </a:extLst>
          </p:cNvPr>
          <p:cNvSpPr txBox="1"/>
          <p:nvPr/>
        </p:nvSpPr>
        <p:spPr>
          <a:xfrm>
            <a:off x="1881883" y="3839847"/>
            <a:ext cx="1880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Análisis de </a:t>
            </a:r>
            <a:r>
              <a:rPr lang="es-ES" sz="1600" dirty="0" err="1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datasets</a:t>
            </a:r>
            <a:endParaRPr lang="es-ES" sz="1600" dirty="0">
              <a:solidFill>
                <a:schemeClr val="tx1">
                  <a:lumMod val="50000"/>
                </a:schemeClr>
              </a:solidFill>
              <a:latin typeface="Gotham Condensed Book" panose="02000606030000020004" pitchFamily="2" charset="0"/>
            </a:endParaRPr>
          </a:p>
          <a:p>
            <a:pPr algn="ctr"/>
            <a:r>
              <a:rPr lang="es-ES" sz="1600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Con NLP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A6507E1-4B05-CF9F-3993-0DE4DEB90945}"/>
              </a:ext>
            </a:extLst>
          </p:cNvPr>
          <p:cNvSpPr txBox="1"/>
          <p:nvPr/>
        </p:nvSpPr>
        <p:spPr>
          <a:xfrm>
            <a:off x="3822076" y="4030464"/>
            <a:ext cx="1580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Visualización de datos </a:t>
            </a:r>
          </a:p>
          <a:p>
            <a:pPr algn="ctr"/>
            <a:r>
              <a:rPr lang="es-ES" sz="1600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en Data Studio</a:t>
            </a:r>
          </a:p>
        </p:txBody>
      </p:sp>
      <p:grpSp>
        <p:nvGrpSpPr>
          <p:cNvPr id="21" name="Google Shape;12518;p73">
            <a:extLst>
              <a:ext uri="{FF2B5EF4-FFF2-40B4-BE49-F238E27FC236}">
                <a16:creationId xmlns:a16="http://schemas.microsoft.com/office/drawing/2014/main" id="{E302FA47-3050-4FA7-AB64-6358925C6276}"/>
              </a:ext>
            </a:extLst>
          </p:cNvPr>
          <p:cNvGrpSpPr/>
          <p:nvPr/>
        </p:nvGrpSpPr>
        <p:grpSpPr>
          <a:xfrm>
            <a:off x="3456639" y="2005451"/>
            <a:ext cx="2230721" cy="1834595"/>
            <a:chOff x="7608988" y="2093194"/>
            <a:chExt cx="817276" cy="672147"/>
          </a:xfrm>
        </p:grpSpPr>
        <p:cxnSp>
          <p:nvCxnSpPr>
            <p:cNvPr id="22" name="Google Shape;12519;p73">
              <a:extLst>
                <a:ext uri="{FF2B5EF4-FFF2-40B4-BE49-F238E27FC236}">
                  <a16:creationId xmlns:a16="http://schemas.microsoft.com/office/drawing/2014/main" id="{F5EF6A6F-5D64-ACBB-1A1F-5FE1B3208E14}"/>
                </a:ext>
              </a:extLst>
            </p:cNvPr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2520;p73">
              <a:extLst>
                <a:ext uri="{FF2B5EF4-FFF2-40B4-BE49-F238E27FC236}">
                  <a16:creationId xmlns:a16="http://schemas.microsoft.com/office/drawing/2014/main" id="{183A2E4A-BF25-4FCE-7199-BA0F0C59CEDD}"/>
                </a:ext>
              </a:extLst>
            </p:cNvPr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2521;p73">
              <a:extLst>
                <a:ext uri="{FF2B5EF4-FFF2-40B4-BE49-F238E27FC236}">
                  <a16:creationId xmlns:a16="http://schemas.microsoft.com/office/drawing/2014/main" id="{B79BE156-A019-509B-5D54-0465ECB6D564}"/>
                </a:ext>
              </a:extLst>
            </p:cNvPr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2522;p73">
              <a:extLst>
                <a:ext uri="{FF2B5EF4-FFF2-40B4-BE49-F238E27FC236}">
                  <a16:creationId xmlns:a16="http://schemas.microsoft.com/office/drawing/2014/main" id="{31800E56-321D-48C9-3C65-0AAFB772B95E}"/>
                </a:ext>
              </a:extLst>
            </p:cNvPr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2523;p73">
              <a:extLst>
                <a:ext uri="{FF2B5EF4-FFF2-40B4-BE49-F238E27FC236}">
                  <a16:creationId xmlns:a16="http://schemas.microsoft.com/office/drawing/2014/main" id="{BCAE6029-43E5-9574-062F-079AEDBD32A2}"/>
                </a:ext>
              </a:extLst>
            </p:cNvPr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2524;p73">
              <a:extLst>
                <a:ext uri="{FF2B5EF4-FFF2-40B4-BE49-F238E27FC236}">
                  <a16:creationId xmlns:a16="http://schemas.microsoft.com/office/drawing/2014/main" id="{D210692E-12F1-FAB9-0272-40F6A49A998C}"/>
                </a:ext>
              </a:extLst>
            </p:cNvPr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" name="Google Shape;12525;p73">
              <a:extLst>
                <a:ext uri="{FF2B5EF4-FFF2-40B4-BE49-F238E27FC236}">
                  <a16:creationId xmlns:a16="http://schemas.microsoft.com/office/drawing/2014/main" id="{EF40FFDC-9023-BD6F-0E38-A61CE8B52178}"/>
                </a:ext>
              </a:extLst>
            </p:cNvPr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29" name="Google Shape;12526;p73">
                <a:extLst>
                  <a:ext uri="{FF2B5EF4-FFF2-40B4-BE49-F238E27FC236}">
                    <a16:creationId xmlns:a16="http://schemas.microsoft.com/office/drawing/2014/main" id="{E481D66C-3872-049C-1752-C05107F28286}"/>
                  </a:ext>
                </a:extLst>
              </p:cNvPr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38" name="Google Shape;12527;p73">
                  <a:extLst>
                    <a:ext uri="{FF2B5EF4-FFF2-40B4-BE49-F238E27FC236}">
                      <a16:creationId xmlns:a16="http://schemas.microsoft.com/office/drawing/2014/main" id="{D205F15F-A53E-29FF-37F7-2470F225691D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9" name="Google Shape;12528;p73">
                  <a:extLst>
                    <a:ext uri="{FF2B5EF4-FFF2-40B4-BE49-F238E27FC236}">
                      <a16:creationId xmlns:a16="http://schemas.microsoft.com/office/drawing/2014/main" id="{0AA21F40-914D-B919-4A13-7B510B64DE7B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0" name="Google Shape;12529;p73">
                  <a:extLst>
                    <a:ext uri="{FF2B5EF4-FFF2-40B4-BE49-F238E27FC236}">
                      <a16:creationId xmlns:a16="http://schemas.microsoft.com/office/drawing/2014/main" id="{DAD4CB24-E6DC-9E23-6041-C54707A40596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1" name="Google Shape;12530;p73">
                  <a:extLst>
                    <a:ext uri="{FF2B5EF4-FFF2-40B4-BE49-F238E27FC236}">
                      <a16:creationId xmlns:a16="http://schemas.microsoft.com/office/drawing/2014/main" id="{E8F0D3E1-9B02-284B-DC93-0A4A64DC19A9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2" name="Google Shape;12531;p73">
                  <a:extLst>
                    <a:ext uri="{FF2B5EF4-FFF2-40B4-BE49-F238E27FC236}">
                      <a16:creationId xmlns:a16="http://schemas.microsoft.com/office/drawing/2014/main" id="{6138B4EA-91A3-52F6-AD7E-F28A7013A9D0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3" name="Google Shape;12532;p73">
                  <a:extLst>
                    <a:ext uri="{FF2B5EF4-FFF2-40B4-BE49-F238E27FC236}">
                      <a16:creationId xmlns:a16="http://schemas.microsoft.com/office/drawing/2014/main" id="{EFD5FB0F-BE98-171D-FA6D-AE3F83523ED8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4" name="Google Shape;12533;p73">
                  <a:extLst>
                    <a:ext uri="{FF2B5EF4-FFF2-40B4-BE49-F238E27FC236}">
                      <a16:creationId xmlns:a16="http://schemas.microsoft.com/office/drawing/2014/main" id="{C3917EC2-BA8B-8251-C456-9ECB34B07263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grpSp>
            <p:nvGrpSpPr>
              <p:cNvPr id="30" name="Google Shape;12534;p73">
                <a:extLst>
                  <a:ext uri="{FF2B5EF4-FFF2-40B4-BE49-F238E27FC236}">
                    <a16:creationId xmlns:a16="http://schemas.microsoft.com/office/drawing/2014/main" id="{085B3C03-8100-2B5C-1ED5-06E6FF54FE0F}"/>
                  </a:ext>
                </a:extLst>
              </p:cNvPr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31" name="Google Shape;12535;p73">
                  <a:extLst>
                    <a:ext uri="{FF2B5EF4-FFF2-40B4-BE49-F238E27FC236}">
                      <a16:creationId xmlns:a16="http://schemas.microsoft.com/office/drawing/2014/main" id="{54828165-7DF0-A9FE-4D7B-48C5053E1C6C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2" name="Google Shape;12536;p73">
                  <a:extLst>
                    <a:ext uri="{FF2B5EF4-FFF2-40B4-BE49-F238E27FC236}">
                      <a16:creationId xmlns:a16="http://schemas.microsoft.com/office/drawing/2014/main" id="{DCCA725D-C823-47AA-6320-B36F85708744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3" name="Google Shape;12537;p73">
                  <a:extLst>
                    <a:ext uri="{FF2B5EF4-FFF2-40B4-BE49-F238E27FC236}">
                      <a16:creationId xmlns:a16="http://schemas.microsoft.com/office/drawing/2014/main" id="{B7C9833A-A41C-0144-9DC5-8AE4D8E2D6DF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" name="Google Shape;12538;p73">
                  <a:extLst>
                    <a:ext uri="{FF2B5EF4-FFF2-40B4-BE49-F238E27FC236}">
                      <a16:creationId xmlns:a16="http://schemas.microsoft.com/office/drawing/2014/main" id="{13F24B8E-6303-DE0E-70BA-310DDAD75824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" name="Google Shape;12539;p73">
                  <a:extLst>
                    <a:ext uri="{FF2B5EF4-FFF2-40B4-BE49-F238E27FC236}">
                      <a16:creationId xmlns:a16="http://schemas.microsoft.com/office/drawing/2014/main" id="{3B48971D-8C10-B259-D6A5-EF93D2912570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6" name="Google Shape;12540;p73">
                  <a:extLst>
                    <a:ext uri="{FF2B5EF4-FFF2-40B4-BE49-F238E27FC236}">
                      <a16:creationId xmlns:a16="http://schemas.microsoft.com/office/drawing/2014/main" id="{6C7E2F25-D9C9-9060-FA35-BE16CDE0490C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7" name="Google Shape;12541;p73">
                  <a:extLst>
                    <a:ext uri="{FF2B5EF4-FFF2-40B4-BE49-F238E27FC236}">
                      <a16:creationId xmlns:a16="http://schemas.microsoft.com/office/drawing/2014/main" id="{8C3F1F9B-2C81-4147-36BE-D3565646A25C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195CDC57-4DBB-7699-5D98-45711CAD687A}"/>
              </a:ext>
            </a:extLst>
          </p:cNvPr>
          <p:cNvCxnSpPr/>
          <p:nvPr/>
        </p:nvCxnSpPr>
        <p:spPr>
          <a:xfrm>
            <a:off x="4577627" y="3717099"/>
            <a:ext cx="0" cy="245496"/>
          </a:xfrm>
          <a:prstGeom prst="line">
            <a:avLst/>
          </a:prstGeom>
          <a:ln>
            <a:solidFill>
              <a:srgbClr val="435C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050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069A241-7C19-B3FC-8D52-BD255F183E90}"/>
              </a:ext>
            </a:extLst>
          </p:cNvPr>
          <p:cNvSpPr txBox="1"/>
          <p:nvPr/>
        </p:nvSpPr>
        <p:spPr>
          <a:xfrm>
            <a:off x="0" y="1615218"/>
            <a:ext cx="9144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50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¡GRACIAS</a:t>
            </a:r>
          </a:p>
          <a:p>
            <a:pPr algn="ctr"/>
            <a:r>
              <a:rPr lang="es-ES" sz="50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TOTALES!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8" name="Google Shape;2343;p46">
            <a:extLst>
              <a:ext uri="{FF2B5EF4-FFF2-40B4-BE49-F238E27FC236}">
                <a16:creationId xmlns:a16="http://schemas.microsoft.com/office/drawing/2014/main" id="{FCC255E0-7AB7-A58A-3F31-0E7C499FDCAD}"/>
              </a:ext>
            </a:extLst>
          </p:cNvPr>
          <p:cNvGrpSpPr/>
          <p:nvPr/>
        </p:nvGrpSpPr>
        <p:grpSpPr>
          <a:xfrm>
            <a:off x="1267436" y="1149899"/>
            <a:ext cx="6145387" cy="3562330"/>
            <a:chOff x="1397225" y="1410350"/>
            <a:chExt cx="4786300" cy="2774500"/>
          </a:xfrm>
          <a:solidFill>
            <a:srgbClr val="E5EDF7">
              <a:alpha val="78824"/>
            </a:srgbClr>
          </a:solidFill>
        </p:grpSpPr>
        <p:grpSp>
          <p:nvGrpSpPr>
            <p:cNvPr id="3419" name="Google Shape;2344;p46">
              <a:extLst>
                <a:ext uri="{FF2B5EF4-FFF2-40B4-BE49-F238E27FC236}">
                  <a16:creationId xmlns:a16="http://schemas.microsoft.com/office/drawing/2014/main" id="{25AB7493-AE13-2B85-EF59-0D59E2D35B03}"/>
                </a:ext>
              </a:extLst>
            </p:cNvPr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  <a:grpFill/>
          </p:grpSpPr>
          <p:sp>
            <p:nvSpPr>
              <p:cNvPr id="3674" name="Google Shape;2345;p46">
                <a:extLst>
                  <a:ext uri="{FF2B5EF4-FFF2-40B4-BE49-F238E27FC236}">
                    <a16:creationId xmlns:a16="http://schemas.microsoft.com/office/drawing/2014/main" id="{E31F9CAD-0BEA-1C13-6046-3427F4FDE940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75" name="Google Shape;2346;p46">
                <a:extLst>
                  <a:ext uri="{FF2B5EF4-FFF2-40B4-BE49-F238E27FC236}">
                    <a16:creationId xmlns:a16="http://schemas.microsoft.com/office/drawing/2014/main" id="{6FA7E4B5-BF02-C3CD-0834-B23F2978E42D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3420" name="Google Shape;2347;p46">
              <a:extLst>
                <a:ext uri="{FF2B5EF4-FFF2-40B4-BE49-F238E27FC236}">
                  <a16:creationId xmlns:a16="http://schemas.microsoft.com/office/drawing/2014/main" id="{185B7264-AEE6-EA70-C349-B411AEED0653}"/>
                </a:ext>
              </a:extLst>
            </p:cNvPr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  <a:grpFill/>
          </p:grpSpPr>
          <p:sp>
            <p:nvSpPr>
              <p:cNvPr id="3666" name="Google Shape;2348;p46">
                <a:extLst>
                  <a:ext uri="{FF2B5EF4-FFF2-40B4-BE49-F238E27FC236}">
                    <a16:creationId xmlns:a16="http://schemas.microsoft.com/office/drawing/2014/main" id="{2FB7F685-DD57-14F4-B785-7EE9A603EB06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grpSp>
            <p:nvGrpSpPr>
              <p:cNvPr id="3667" name="Google Shape;2349;p46">
                <a:extLst>
                  <a:ext uri="{FF2B5EF4-FFF2-40B4-BE49-F238E27FC236}">
                    <a16:creationId xmlns:a16="http://schemas.microsoft.com/office/drawing/2014/main" id="{102449EC-7F41-EB98-0A01-516812539436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  <a:grpFill/>
            </p:grpSpPr>
            <p:sp>
              <p:nvSpPr>
                <p:cNvPr id="3668" name="Google Shape;2350;p46">
                  <a:extLst>
                    <a:ext uri="{FF2B5EF4-FFF2-40B4-BE49-F238E27FC236}">
                      <a16:creationId xmlns:a16="http://schemas.microsoft.com/office/drawing/2014/main" id="{8B5DB377-B3EA-422E-C6A5-74FF672BE561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</p:sp>
            <p:sp>
              <p:nvSpPr>
                <p:cNvPr id="3669" name="Google Shape;2351;p46">
                  <a:extLst>
                    <a:ext uri="{FF2B5EF4-FFF2-40B4-BE49-F238E27FC236}">
                      <a16:creationId xmlns:a16="http://schemas.microsoft.com/office/drawing/2014/main" id="{D2938268-E22A-0535-30C2-9DB6F73CD04D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3670" name="Google Shape;2352;p46">
                  <a:extLst>
                    <a:ext uri="{FF2B5EF4-FFF2-40B4-BE49-F238E27FC236}">
                      <a16:creationId xmlns:a16="http://schemas.microsoft.com/office/drawing/2014/main" id="{9324C8C7-4803-A621-490E-AAEE9A718ED2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3671" name="Google Shape;2353;p46">
                  <a:extLst>
                    <a:ext uri="{FF2B5EF4-FFF2-40B4-BE49-F238E27FC236}">
                      <a16:creationId xmlns:a16="http://schemas.microsoft.com/office/drawing/2014/main" id="{F51F1954-AB51-A678-768C-9C9D226DA807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3672" name="Google Shape;2354;p46">
                  <a:extLst>
                    <a:ext uri="{FF2B5EF4-FFF2-40B4-BE49-F238E27FC236}">
                      <a16:creationId xmlns:a16="http://schemas.microsoft.com/office/drawing/2014/main" id="{6856920A-7BD2-12FE-DC0C-37F99A850CB3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3673" name="Google Shape;2355;p46">
                  <a:extLst>
                    <a:ext uri="{FF2B5EF4-FFF2-40B4-BE49-F238E27FC236}">
                      <a16:creationId xmlns:a16="http://schemas.microsoft.com/office/drawing/2014/main" id="{8DE00E2C-058F-4FC9-74A7-F636A93200D2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21" name="Google Shape;2356;p46">
              <a:extLst>
                <a:ext uri="{FF2B5EF4-FFF2-40B4-BE49-F238E27FC236}">
                  <a16:creationId xmlns:a16="http://schemas.microsoft.com/office/drawing/2014/main" id="{D2197FAB-F5B0-6213-3BF6-BF328E6C06E9}"/>
                </a:ext>
              </a:extLst>
            </p:cNvPr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  <a:grpFill/>
          </p:grpSpPr>
          <p:sp>
            <p:nvSpPr>
              <p:cNvPr id="3664" name="Google Shape;2357;p46">
                <a:extLst>
                  <a:ext uri="{FF2B5EF4-FFF2-40B4-BE49-F238E27FC236}">
                    <a16:creationId xmlns:a16="http://schemas.microsoft.com/office/drawing/2014/main" id="{9E73E4FA-53CC-22EA-13DE-0B1E449C67C6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65" name="Google Shape;2358;p46">
                <a:extLst>
                  <a:ext uri="{FF2B5EF4-FFF2-40B4-BE49-F238E27FC236}">
                    <a16:creationId xmlns:a16="http://schemas.microsoft.com/office/drawing/2014/main" id="{0EB94C2F-9210-261A-95F9-1F7CF7FB138E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3422" name="Google Shape;2359;p46">
              <a:extLst>
                <a:ext uri="{FF2B5EF4-FFF2-40B4-BE49-F238E27FC236}">
                  <a16:creationId xmlns:a16="http://schemas.microsoft.com/office/drawing/2014/main" id="{F13F430E-E6F9-3848-15C0-ED0EDA2D920D}"/>
                </a:ext>
              </a:extLst>
            </p:cNvPr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  <a:grpFill/>
          </p:grpSpPr>
          <p:sp>
            <p:nvSpPr>
              <p:cNvPr id="3658" name="Google Shape;2360;p46">
                <a:extLst>
                  <a:ext uri="{FF2B5EF4-FFF2-40B4-BE49-F238E27FC236}">
                    <a16:creationId xmlns:a16="http://schemas.microsoft.com/office/drawing/2014/main" id="{A8561835-2381-3FEC-444C-7B23C8710C2F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59" name="Google Shape;2361;p46">
                <a:extLst>
                  <a:ext uri="{FF2B5EF4-FFF2-40B4-BE49-F238E27FC236}">
                    <a16:creationId xmlns:a16="http://schemas.microsoft.com/office/drawing/2014/main" id="{86030A47-26E0-EDA0-A548-560801E2ECCD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60" name="Google Shape;2362;p46">
                <a:extLst>
                  <a:ext uri="{FF2B5EF4-FFF2-40B4-BE49-F238E27FC236}">
                    <a16:creationId xmlns:a16="http://schemas.microsoft.com/office/drawing/2014/main" id="{75A74879-AF17-2CBF-D63E-7C5D6FF3D683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61" name="Google Shape;2363;p46">
                <a:extLst>
                  <a:ext uri="{FF2B5EF4-FFF2-40B4-BE49-F238E27FC236}">
                    <a16:creationId xmlns:a16="http://schemas.microsoft.com/office/drawing/2014/main" id="{2117EB6A-2D5A-66D9-262C-9E8F593C629A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62" name="Google Shape;2364;p46">
                <a:extLst>
                  <a:ext uri="{FF2B5EF4-FFF2-40B4-BE49-F238E27FC236}">
                    <a16:creationId xmlns:a16="http://schemas.microsoft.com/office/drawing/2014/main" id="{9991C0EA-C84E-E044-7AB4-69EEA24415AF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63" name="Google Shape;2365;p46">
                <a:extLst>
                  <a:ext uri="{FF2B5EF4-FFF2-40B4-BE49-F238E27FC236}">
                    <a16:creationId xmlns:a16="http://schemas.microsoft.com/office/drawing/2014/main" id="{49E1BE81-CC15-A269-E4AD-BB39DAFC6A18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3423" name="Google Shape;2366;p46">
              <a:extLst>
                <a:ext uri="{FF2B5EF4-FFF2-40B4-BE49-F238E27FC236}">
                  <a16:creationId xmlns:a16="http://schemas.microsoft.com/office/drawing/2014/main" id="{D7BC4A2C-7559-A90E-E3B5-DE1167911126}"/>
                </a:ext>
              </a:extLst>
            </p:cNvPr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  <a:grpFill/>
          </p:grpSpPr>
          <p:sp>
            <p:nvSpPr>
              <p:cNvPr id="3656" name="Google Shape;2367;p46">
                <a:extLst>
                  <a:ext uri="{FF2B5EF4-FFF2-40B4-BE49-F238E27FC236}">
                    <a16:creationId xmlns:a16="http://schemas.microsoft.com/office/drawing/2014/main" id="{BAB7B35C-344D-45CB-B4C5-1435FBEE5C55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57" name="Google Shape;2368;p46">
                <a:extLst>
                  <a:ext uri="{FF2B5EF4-FFF2-40B4-BE49-F238E27FC236}">
                    <a16:creationId xmlns:a16="http://schemas.microsoft.com/office/drawing/2014/main" id="{C59C3D58-A935-1E8F-FFF1-A2186E937057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3424" name="Google Shape;2369;p46">
              <a:extLst>
                <a:ext uri="{FF2B5EF4-FFF2-40B4-BE49-F238E27FC236}">
                  <a16:creationId xmlns:a16="http://schemas.microsoft.com/office/drawing/2014/main" id="{432C3FCA-92AF-C61A-850B-D8E23429DE4E}"/>
                </a:ext>
              </a:extLst>
            </p:cNvPr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  <a:grpFill/>
          </p:grpSpPr>
          <p:sp>
            <p:nvSpPr>
              <p:cNvPr id="3653" name="Google Shape;2370;p46">
                <a:extLst>
                  <a:ext uri="{FF2B5EF4-FFF2-40B4-BE49-F238E27FC236}">
                    <a16:creationId xmlns:a16="http://schemas.microsoft.com/office/drawing/2014/main" id="{C83B91A3-D1F4-1ECA-C3BA-F4AF8AF5860D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54" name="Google Shape;2371;p46">
                <a:extLst>
                  <a:ext uri="{FF2B5EF4-FFF2-40B4-BE49-F238E27FC236}">
                    <a16:creationId xmlns:a16="http://schemas.microsoft.com/office/drawing/2014/main" id="{E66C3BE2-1EC5-9616-77BC-7E40C30A4C1A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55" name="Google Shape;2372;p46">
                <a:extLst>
                  <a:ext uri="{FF2B5EF4-FFF2-40B4-BE49-F238E27FC236}">
                    <a16:creationId xmlns:a16="http://schemas.microsoft.com/office/drawing/2014/main" id="{220F17C1-9B09-82B2-7580-D053B30E5883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3425" name="Google Shape;2373;p46">
              <a:extLst>
                <a:ext uri="{FF2B5EF4-FFF2-40B4-BE49-F238E27FC236}">
                  <a16:creationId xmlns:a16="http://schemas.microsoft.com/office/drawing/2014/main" id="{19C2F7E6-19A8-B554-42E8-97BA4075A047}"/>
                </a:ext>
              </a:extLst>
            </p:cNvPr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  <a:grpFill/>
          </p:grpSpPr>
          <p:sp>
            <p:nvSpPr>
              <p:cNvPr id="3651" name="Google Shape;2374;p46">
                <a:extLst>
                  <a:ext uri="{FF2B5EF4-FFF2-40B4-BE49-F238E27FC236}">
                    <a16:creationId xmlns:a16="http://schemas.microsoft.com/office/drawing/2014/main" id="{1A2B6FC3-E02A-694A-2B74-7E036CF7D4D7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52" name="Google Shape;2375;p46">
                <a:extLst>
                  <a:ext uri="{FF2B5EF4-FFF2-40B4-BE49-F238E27FC236}">
                    <a16:creationId xmlns:a16="http://schemas.microsoft.com/office/drawing/2014/main" id="{E26AA4B8-A48D-4ECF-C14D-E70C97D1DF0A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3426" name="Google Shape;2376;p46">
              <a:extLst>
                <a:ext uri="{FF2B5EF4-FFF2-40B4-BE49-F238E27FC236}">
                  <a16:creationId xmlns:a16="http://schemas.microsoft.com/office/drawing/2014/main" id="{4D5A049D-40F7-1C4C-003E-B9B32CE05063}"/>
                </a:ext>
              </a:extLst>
            </p:cNvPr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  <a:grpFill/>
          </p:grpSpPr>
          <p:sp>
            <p:nvSpPr>
              <p:cNvPr id="3649" name="Google Shape;2377;p46">
                <a:extLst>
                  <a:ext uri="{FF2B5EF4-FFF2-40B4-BE49-F238E27FC236}">
                    <a16:creationId xmlns:a16="http://schemas.microsoft.com/office/drawing/2014/main" id="{BE6F4D24-1B5C-5C45-79AC-F57CBD656C18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50" name="Google Shape;2378;p46">
                <a:extLst>
                  <a:ext uri="{FF2B5EF4-FFF2-40B4-BE49-F238E27FC236}">
                    <a16:creationId xmlns:a16="http://schemas.microsoft.com/office/drawing/2014/main" id="{3845DB5D-59B8-D346-5841-8782FDD60C3D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3427" name="Google Shape;2379;p46">
              <a:extLst>
                <a:ext uri="{FF2B5EF4-FFF2-40B4-BE49-F238E27FC236}">
                  <a16:creationId xmlns:a16="http://schemas.microsoft.com/office/drawing/2014/main" id="{88B043D8-5CA0-5239-EF5C-490AC7FA8981}"/>
                </a:ext>
              </a:extLst>
            </p:cNvPr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  <a:grpFill/>
          </p:grpSpPr>
          <p:sp>
            <p:nvSpPr>
              <p:cNvPr id="3645" name="Google Shape;2380;p46">
                <a:extLst>
                  <a:ext uri="{FF2B5EF4-FFF2-40B4-BE49-F238E27FC236}">
                    <a16:creationId xmlns:a16="http://schemas.microsoft.com/office/drawing/2014/main" id="{06A94EE8-0EC5-9AE6-A6E1-C1BB75BF017D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grpSp>
            <p:nvGrpSpPr>
              <p:cNvPr id="3646" name="Google Shape;2381;p46">
                <a:extLst>
                  <a:ext uri="{FF2B5EF4-FFF2-40B4-BE49-F238E27FC236}">
                    <a16:creationId xmlns:a16="http://schemas.microsoft.com/office/drawing/2014/main" id="{AFD9C803-E16A-37A4-864C-B7200BFD85B3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  <a:grpFill/>
            </p:grpSpPr>
            <p:sp>
              <p:nvSpPr>
                <p:cNvPr id="3647" name="Google Shape;2382;p46">
                  <a:extLst>
                    <a:ext uri="{FF2B5EF4-FFF2-40B4-BE49-F238E27FC236}">
                      <a16:creationId xmlns:a16="http://schemas.microsoft.com/office/drawing/2014/main" id="{B4258A4C-234C-B1DD-1F8D-D42EB0E9FE4B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  <p:sp>
              <p:nvSpPr>
                <p:cNvPr id="3648" name="Google Shape;2383;p46">
                  <a:extLst>
                    <a:ext uri="{FF2B5EF4-FFF2-40B4-BE49-F238E27FC236}">
                      <a16:creationId xmlns:a16="http://schemas.microsoft.com/office/drawing/2014/main" id="{80F1120A-5A23-618E-6FA7-8186363C80E8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>
                    <a:solidFill>
                      <a:schemeClr val="accent2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428" name="Google Shape;2384;p46">
              <a:extLst>
                <a:ext uri="{FF2B5EF4-FFF2-40B4-BE49-F238E27FC236}">
                  <a16:creationId xmlns:a16="http://schemas.microsoft.com/office/drawing/2014/main" id="{5547789E-93FA-6708-A6A6-26B2C18E3F60}"/>
                </a:ext>
              </a:extLst>
            </p:cNvPr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  <a:grpFill/>
          </p:grpSpPr>
          <p:sp>
            <p:nvSpPr>
              <p:cNvPr id="3643" name="Google Shape;2385;p46">
                <a:extLst>
                  <a:ext uri="{FF2B5EF4-FFF2-40B4-BE49-F238E27FC236}">
                    <a16:creationId xmlns:a16="http://schemas.microsoft.com/office/drawing/2014/main" id="{7673B972-B7D2-13A5-213B-44CEDDA1F8E8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44" name="Google Shape;2386;p46">
                <a:extLst>
                  <a:ext uri="{FF2B5EF4-FFF2-40B4-BE49-F238E27FC236}">
                    <a16:creationId xmlns:a16="http://schemas.microsoft.com/office/drawing/2014/main" id="{334BD5E5-AC86-3842-2A1F-CD7F2A6E1EE8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3429" name="Google Shape;2387;p46">
              <a:extLst>
                <a:ext uri="{FF2B5EF4-FFF2-40B4-BE49-F238E27FC236}">
                  <a16:creationId xmlns:a16="http://schemas.microsoft.com/office/drawing/2014/main" id="{47F3A56C-AC54-D245-3EF5-37B8A70D68F1}"/>
                </a:ext>
              </a:extLst>
            </p:cNvPr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  <a:grpFill/>
          </p:grpSpPr>
          <p:sp>
            <p:nvSpPr>
              <p:cNvPr id="3641" name="Google Shape;2388;p46">
                <a:extLst>
                  <a:ext uri="{FF2B5EF4-FFF2-40B4-BE49-F238E27FC236}">
                    <a16:creationId xmlns:a16="http://schemas.microsoft.com/office/drawing/2014/main" id="{7ED2F57A-5F99-6BC4-E226-614FD7B1CE91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42" name="Google Shape;2389;p46">
                <a:extLst>
                  <a:ext uri="{FF2B5EF4-FFF2-40B4-BE49-F238E27FC236}">
                    <a16:creationId xmlns:a16="http://schemas.microsoft.com/office/drawing/2014/main" id="{31011093-903D-CBE9-C0A2-4A906188EB39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3430" name="Google Shape;2390;p46">
              <a:extLst>
                <a:ext uri="{FF2B5EF4-FFF2-40B4-BE49-F238E27FC236}">
                  <a16:creationId xmlns:a16="http://schemas.microsoft.com/office/drawing/2014/main" id="{9CC209B1-8383-289A-52B2-C0CC1286373D}"/>
                </a:ext>
              </a:extLst>
            </p:cNvPr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  <a:grpFill/>
          </p:grpSpPr>
          <p:sp>
            <p:nvSpPr>
              <p:cNvPr id="3639" name="Google Shape;2391;p46">
                <a:extLst>
                  <a:ext uri="{FF2B5EF4-FFF2-40B4-BE49-F238E27FC236}">
                    <a16:creationId xmlns:a16="http://schemas.microsoft.com/office/drawing/2014/main" id="{ECD43F05-362A-25BB-8219-14599F4BC5E1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40" name="Google Shape;2392;p46">
                <a:extLst>
                  <a:ext uri="{FF2B5EF4-FFF2-40B4-BE49-F238E27FC236}">
                    <a16:creationId xmlns:a16="http://schemas.microsoft.com/office/drawing/2014/main" id="{F24C9684-E4CC-6A33-C015-1DB63FE2CBCB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3431" name="Google Shape;2393;p46">
              <a:extLst>
                <a:ext uri="{FF2B5EF4-FFF2-40B4-BE49-F238E27FC236}">
                  <a16:creationId xmlns:a16="http://schemas.microsoft.com/office/drawing/2014/main" id="{B50889B2-6066-7EA8-289F-715CB87FFF36}"/>
                </a:ext>
              </a:extLst>
            </p:cNvPr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32" name="Google Shape;2394;p46">
              <a:extLst>
                <a:ext uri="{FF2B5EF4-FFF2-40B4-BE49-F238E27FC236}">
                  <a16:creationId xmlns:a16="http://schemas.microsoft.com/office/drawing/2014/main" id="{1C4BE567-BC93-107C-46AD-80D23A902131}"/>
                </a:ext>
              </a:extLst>
            </p:cNvPr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33" name="Google Shape;2395;p46">
              <a:extLst>
                <a:ext uri="{FF2B5EF4-FFF2-40B4-BE49-F238E27FC236}">
                  <a16:creationId xmlns:a16="http://schemas.microsoft.com/office/drawing/2014/main" id="{5E02B6DE-AAED-7469-E76A-9413FA746ACA}"/>
                </a:ext>
              </a:extLst>
            </p:cNvPr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3434" name="Google Shape;2396;p46">
              <a:extLst>
                <a:ext uri="{FF2B5EF4-FFF2-40B4-BE49-F238E27FC236}">
                  <a16:creationId xmlns:a16="http://schemas.microsoft.com/office/drawing/2014/main" id="{7E129D4D-1628-86FC-E98A-1567C3EF537B}"/>
                </a:ext>
              </a:extLst>
            </p:cNvPr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  <a:grpFill/>
          </p:grpSpPr>
          <p:sp>
            <p:nvSpPr>
              <p:cNvPr id="3623" name="Google Shape;2397;p46">
                <a:extLst>
                  <a:ext uri="{FF2B5EF4-FFF2-40B4-BE49-F238E27FC236}">
                    <a16:creationId xmlns:a16="http://schemas.microsoft.com/office/drawing/2014/main" id="{5FE429EC-CFA2-BA55-F2EB-7E485A493180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24" name="Google Shape;2398;p46">
                <a:extLst>
                  <a:ext uri="{FF2B5EF4-FFF2-40B4-BE49-F238E27FC236}">
                    <a16:creationId xmlns:a16="http://schemas.microsoft.com/office/drawing/2014/main" id="{FC776FE0-30BC-7C59-B460-CF3B344E9071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25" name="Google Shape;2399;p46">
                <a:extLst>
                  <a:ext uri="{FF2B5EF4-FFF2-40B4-BE49-F238E27FC236}">
                    <a16:creationId xmlns:a16="http://schemas.microsoft.com/office/drawing/2014/main" id="{B84848C9-E675-B15F-1BD7-5A8C9B9AC277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26" name="Google Shape;2400;p46">
                <a:extLst>
                  <a:ext uri="{FF2B5EF4-FFF2-40B4-BE49-F238E27FC236}">
                    <a16:creationId xmlns:a16="http://schemas.microsoft.com/office/drawing/2014/main" id="{87A2F897-C69C-7820-15D1-7327F7E649D2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27" name="Google Shape;2401;p46">
                <a:extLst>
                  <a:ext uri="{FF2B5EF4-FFF2-40B4-BE49-F238E27FC236}">
                    <a16:creationId xmlns:a16="http://schemas.microsoft.com/office/drawing/2014/main" id="{13AFCB2E-3AA8-9692-7ED1-2BAE284CA71B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28" name="Google Shape;2402;p46">
                <a:extLst>
                  <a:ext uri="{FF2B5EF4-FFF2-40B4-BE49-F238E27FC236}">
                    <a16:creationId xmlns:a16="http://schemas.microsoft.com/office/drawing/2014/main" id="{92E510FA-7FFA-67B7-B2FF-B15EF3E52049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29" name="Google Shape;2403;p46">
                <a:extLst>
                  <a:ext uri="{FF2B5EF4-FFF2-40B4-BE49-F238E27FC236}">
                    <a16:creationId xmlns:a16="http://schemas.microsoft.com/office/drawing/2014/main" id="{C7658550-79A2-4A1F-744C-BB8823E51774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30" name="Google Shape;2404;p46">
                <a:extLst>
                  <a:ext uri="{FF2B5EF4-FFF2-40B4-BE49-F238E27FC236}">
                    <a16:creationId xmlns:a16="http://schemas.microsoft.com/office/drawing/2014/main" id="{52584044-7E58-7B72-2BCC-D4839426515A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31" name="Google Shape;2405;p46">
                <a:extLst>
                  <a:ext uri="{FF2B5EF4-FFF2-40B4-BE49-F238E27FC236}">
                    <a16:creationId xmlns:a16="http://schemas.microsoft.com/office/drawing/2014/main" id="{C9FECB5F-FD3B-928A-C4DB-9934F0358752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32" name="Google Shape;2406;p46">
                <a:extLst>
                  <a:ext uri="{FF2B5EF4-FFF2-40B4-BE49-F238E27FC236}">
                    <a16:creationId xmlns:a16="http://schemas.microsoft.com/office/drawing/2014/main" id="{E21C6A4F-3620-2EB3-6F04-061C9A1B3D15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33" name="Google Shape;2407;p46">
                <a:extLst>
                  <a:ext uri="{FF2B5EF4-FFF2-40B4-BE49-F238E27FC236}">
                    <a16:creationId xmlns:a16="http://schemas.microsoft.com/office/drawing/2014/main" id="{060462D0-C19B-B361-91DC-5C25986B0BEA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34" name="Google Shape;2408;p46">
                <a:extLst>
                  <a:ext uri="{FF2B5EF4-FFF2-40B4-BE49-F238E27FC236}">
                    <a16:creationId xmlns:a16="http://schemas.microsoft.com/office/drawing/2014/main" id="{6A5A3DA0-E55A-0E63-CB16-7EA098F7287C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35" name="Google Shape;2409;p46">
                <a:extLst>
                  <a:ext uri="{FF2B5EF4-FFF2-40B4-BE49-F238E27FC236}">
                    <a16:creationId xmlns:a16="http://schemas.microsoft.com/office/drawing/2014/main" id="{68D031AE-616E-1D78-0F8B-84277B3B61C4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36" name="Google Shape;2410;p46">
                <a:extLst>
                  <a:ext uri="{FF2B5EF4-FFF2-40B4-BE49-F238E27FC236}">
                    <a16:creationId xmlns:a16="http://schemas.microsoft.com/office/drawing/2014/main" id="{D9288DE3-AEC5-766E-CB0A-EADBB2F89651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37" name="Google Shape;2411;p46">
                <a:extLst>
                  <a:ext uri="{FF2B5EF4-FFF2-40B4-BE49-F238E27FC236}">
                    <a16:creationId xmlns:a16="http://schemas.microsoft.com/office/drawing/2014/main" id="{7FFC1EA9-B034-0E53-54DA-20A70A50E25E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38" name="Google Shape;2412;p46">
                <a:extLst>
                  <a:ext uri="{FF2B5EF4-FFF2-40B4-BE49-F238E27FC236}">
                    <a16:creationId xmlns:a16="http://schemas.microsoft.com/office/drawing/2014/main" id="{8C05766D-E0FE-7871-BEF1-87225616046C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3435" name="Google Shape;2413;p46">
              <a:extLst>
                <a:ext uri="{FF2B5EF4-FFF2-40B4-BE49-F238E27FC236}">
                  <a16:creationId xmlns:a16="http://schemas.microsoft.com/office/drawing/2014/main" id="{F6005941-4D89-7B1A-1818-FAEBDCDB5CC7}"/>
                </a:ext>
              </a:extLst>
            </p:cNvPr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36" name="Google Shape;2414;p46">
              <a:extLst>
                <a:ext uri="{FF2B5EF4-FFF2-40B4-BE49-F238E27FC236}">
                  <a16:creationId xmlns:a16="http://schemas.microsoft.com/office/drawing/2014/main" id="{5799F238-C234-AF76-D522-80A098A2B93D}"/>
                </a:ext>
              </a:extLst>
            </p:cNvPr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37" name="Google Shape;2415;p46">
              <a:extLst>
                <a:ext uri="{FF2B5EF4-FFF2-40B4-BE49-F238E27FC236}">
                  <a16:creationId xmlns:a16="http://schemas.microsoft.com/office/drawing/2014/main" id="{52B37219-2118-C948-C576-361F09CF66D8}"/>
                </a:ext>
              </a:extLst>
            </p:cNvPr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38" name="Google Shape;2416;p46">
              <a:extLst>
                <a:ext uri="{FF2B5EF4-FFF2-40B4-BE49-F238E27FC236}">
                  <a16:creationId xmlns:a16="http://schemas.microsoft.com/office/drawing/2014/main" id="{6428D938-FE9B-3BBD-8FBB-9C909E2BCE3D}"/>
                </a:ext>
              </a:extLst>
            </p:cNvPr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39" name="Google Shape;2417;p46">
              <a:extLst>
                <a:ext uri="{FF2B5EF4-FFF2-40B4-BE49-F238E27FC236}">
                  <a16:creationId xmlns:a16="http://schemas.microsoft.com/office/drawing/2014/main" id="{9EB6EFDB-BD4A-C560-6594-1208B8145B9B}"/>
                </a:ext>
              </a:extLst>
            </p:cNvPr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40" name="Google Shape;2418;p46">
              <a:extLst>
                <a:ext uri="{FF2B5EF4-FFF2-40B4-BE49-F238E27FC236}">
                  <a16:creationId xmlns:a16="http://schemas.microsoft.com/office/drawing/2014/main" id="{2D2D65C7-4C51-3C6C-2809-0CFAB85571EE}"/>
                </a:ext>
              </a:extLst>
            </p:cNvPr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41" name="Google Shape;2419;p46">
              <a:extLst>
                <a:ext uri="{FF2B5EF4-FFF2-40B4-BE49-F238E27FC236}">
                  <a16:creationId xmlns:a16="http://schemas.microsoft.com/office/drawing/2014/main" id="{43B3A1ED-D7CA-BE11-B8DF-FF92AE5AEE68}"/>
                </a:ext>
              </a:extLst>
            </p:cNvPr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42" name="Google Shape;2420;p46">
              <a:extLst>
                <a:ext uri="{FF2B5EF4-FFF2-40B4-BE49-F238E27FC236}">
                  <a16:creationId xmlns:a16="http://schemas.microsoft.com/office/drawing/2014/main" id="{05CDBEAA-467F-8671-B19F-7285309860A1}"/>
                </a:ext>
              </a:extLst>
            </p:cNvPr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43" name="Google Shape;2421;p46">
              <a:extLst>
                <a:ext uri="{FF2B5EF4-FFF2-40B4-BE49-F238E27FC236}">
                  <a16:creationId xmlns:a16="http://schemas.microsoft.com/office/drawing/2014/main" id="{2408164E-6EB1-FAAC-EEE7-F0AB2A3B36BB}"/>
                </a:ext>
              </a:extLst>
            </p:cNvPr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44" name="Google Shape;2422;p46">
              <a:extLst>
                <a:ext uri="{FF2B5EF4-FFF2-40B4-BE49-F238E27FC236}">
                  <a16:creationId xmlns:a16="http://schemas.microsoft.com/office/drawing/2014/main" id="{2638499C-C21A-8F47-EF5C-F01F86EB52B6}"/>
                </a:ext>
              </a:extLst>
            </p:cNvPr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45" name="Google Shape;2423;p46">
              <a:extLst>
                <a:ext uri="{FF2B5EF4-FFF2-40B4-BE49-F238E27FC236}">
                  <a16:creationId xmlns:a16="http://schemas.microsoft.com/office/drawing/2014/main" id="{0A430509-C402-7A60-08B1-3DEC4ED8BE0C}"/>
                </a:ext>
              </a:extLst>
            </p:cNvPr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46" name="Google Shape;2424;p46">
              <a:extLst>
                <a:ext uri="{FF2B5EF4-FFF2-40B4-BE49-F238E27FC236}">
                  <a16:creationId xmlns:a16="http://schemas.microsoft.com/office/drawing/2014/main" id="{EAB4298D-88E6-CDA7-5E70-0C5DC20DBE49}"/>
                </a:ext>
              </a:extLst>
            </p:cNvPr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47" name="Google Shape;2425;p46">
              <a:extLst>
                <a:ext uri="{FF2B5EF4-FFF2-40B4-BE49-F238E27FC236}">
                  <a16:creationId xmlns:a16="http://schemas.microsoft.com/office/drawing/2014/main" id="{8CC15D51-FF5F-D619-6602-D4AC6315B6FD}"/>
                </a:ext>
              </a:extLst>
            </p:cNvPr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48" name="Google Shape;2426;p46">
              <a:extLst>
                <a:ext uri="{FF2B5EF4-FFF2-40B4-BE49-F238E27FC236}">
                  <a16:creationId xmlns:a16="http://schemas.microsoft.com/office/drawing/2014/main" id="{2330D40A-4151-CB0F-AB83-7F21A1F44431}"/>
                </a:ext>
              </a:extLst>
            </p:cNvPr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49" name="Google Shape;2427;p46">
              <a:extLst>
                <a:ext uri="{FF2B5EF4-FFF2-40B4-BE49-F238E27FC236}">
                  <a16:creationId xmlns:a16="http://schemas.microsoft.com/office/drawing/2014/main" id="{AA7A12E7-1BB3-D093-4E3A-DECD552B13F7}"/>
                </a:ext>
              </a:extLst>
            </p:cNvPr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50" name="Google Shape;2428;p46">
              <a:extLst>
                <a:ext uri="{FF2B5EF4-FFF2-40B4-BE49-F238E27FC236}">
                  <a16:creationId xmlns:a16="http://schemas.microsoft.com/office/drawing/2014/main" id="{EC14137E-1080-9053-561C-621FCD6505AA}"/>
                </a:ext>
              </a:extLst>
            </p:cNvPr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51" name="Google Shape;2429;p46">
              <a:extLst>
                <a:ext uri="{FF2B5EF4-FFF2-40B4-BE49-F238E27FC236}">
                  <a16:creationId xmlns:a16="http://schemas.microsoft.com/office/drawing/2014/main" id="{D77F491C-2EED-B1DA-7798-F0A79F4459D2}"/>
                </a:ext>
              </a:extLst>
            </p:cNvPr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52" name="Google Shape;2430;p46">
              <a:extLst>
                <a:ext uri="{FF2B5EF4-FFF2-40B4-BE49-F238E27FC236}">
                  <a16:creationId xmlns:a16="http://schemas.microsoft.com/office/drawing/2014/main" id="{DB9706BE-D01F-0661-9075-BF7D688148CB}"/>
                </a:ext>
              </a:extLst>
            </p:cNvPr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53" name="Google Shape;2431;p46">
              <a:extLst>
                <a:ext uri="{FF2B5EF4-FFF2-40B4-BE49-F238E27FC236}">
                  <a16:creationId xmlns:a16="http://schemas.microsoft.com/office/drawing/2014/main" id="{44FEB32C-7F8D-7DA9-16B3-F18A7E7DD800}"/>
                </a:ext>
              </a:extLst>
            </p:cNvPr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54" name="Google Shape;2432;p46">
              <a:extLst>
                <a:ext uri="{FF2B5EF4-FFF2-40B4-BE49-F238E27FC236}">
                  <a16:creationId xmlns:a16="http://schemas.microsoft.com/office/drawing/2014/main" id="{8D6FD1A0-BFC4-5205-8E00-4C0A8362B9F9}"/>
                </a:ext>
              </a:extLst>
            </p:cNvPr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55" name="Google Shape;2433;p46">
              <a:extLst>
                <a:ext uri="{FF2B5EF4-FFF2-40B4-BE49-F238E27FC236}">
                  <a16:creationId xmlns:a16="http://schemas.microsoft.com/office/drawing/2014/main" id="{06252182-782E-5594-0499-5B92F6A8D0CF}"/>
                </a:ext>
              </a:extLst>
            </p:cNvPr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56" name="Google Shape;2434;p46">
              <a:extLst>
                <a:ext uri="{FF2B5EF4-FFF2-40B4-BE49-F238E27FC236}">
                  <a16:creationId xmlns:a16="http://schemas.microsoft.com/office/drawing/2014/main" id="{A7A1954A-9696-0557-D8BE-D0295E7C72D4}"/>
                </a:ext>
              </a:extLst>
            </p:cNvPr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3457" name="Google Shape;2435;p46">
              <a:extLst>
                <a:ext uri="{FF2B5EF4-FFF2-40B4-BE49-F238E27FC236}">
                  <a16:creationId xmlns:a16="http://schemas.microsoft.com/office/drawing/2014/main" id="{E861E63B-2FE0-05ED-ADE6-F70BC2A2198C}"/>
                </a:ext>
              </a:extLst>
            </p:cNvPr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  <a:grpFill/>
          </p:grpSpPr>
          <p:sp>
            <p:nvSpPr>
              <p:cNvPr id="3621" name="Google Shape;2436;p46">
                <a:extLst>
                  <a:ext uri="{FF2B5EF4-FFF2-40B4-BE49-F238E27FC236}">
                    <a16:creationId xmlns:a16="http://schemas.microsoft.com/office/drawing/2014/main" id="{A57081CD-6723-1DA9-5DDA-E180A3BD6B08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22" name="Google Shape;2437;p46">
                <a:extLst>
                  <a:ext uri="{FF2B5EF4-FFF2-40B4-BE49-F238E27FC236}">
                    <a16:creationId xmlns:a16="http://schemas.microsoft.com/office/drawing/2014/main" id="{462AC307-E45E-0CB9-FF71-2EEEC15E34DF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3458" name="Google Shape;2438;p46">
              <a:extLst>
                <a:ext uri="{FF2B5EF4-FFF2-40B4-BE49-F238E27FC236}">
                  <a16:creationId xmlns:a16="http://schemas.microsoft.com/office/drawing/2014/main" id="{9B7BC6B1-61BA-0B5B-0893-8C34512E2572}"/>
                </a:ext>
              </a:extLst>
            </p:cNvPr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3459" name="Google Shape;2439;p46">
              <a:extLst>
                <a:ext uri="{FF2B5EF4-FFF2-40B4-BE49-F238E27FC236}">
                  <a16:creationId xmlns:a16="http://schemas.microsoft.com/office/drawing/2014/main" id="{62398A50-30C5-05A1-627A-ED132FDB9E64}"/>
                </a:ext>
              </a:extLst>
            </p:cNvPr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  <a:grpFill/>
          </p:grpSpPr>
          <p:sp>
            <p:nvSpPr>
              <p:cNvPr id="3617" name="Google Shape;2440;p46">
                <a:extLst>
                  <a:ext uri="{FF2B5EF4-FFF2-40B4-BE49-F238E27FC236}">
                    <a16:creationId xmlns:a16="http://schemas.microsoft.com/office/drawing/2014/main" id="{8481D768-F8CE-E6DA-8C02-F884144B025E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18" name="Google Shape;2441;p46">
                <a:extLst>
                  <a:ext uri="{FF2B5EF4-FFF2-40B4-BE49-F238E27FC236}">
                    <a16:creationId xmlns:a16="http://schemas.microsoft.com/office/drawing/2014/main" id="{2B9A2E82-E6B9-A64E-4DD7-E2A199E717E4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19" name="Google Shape;2442;p46">
                <a:extLst>
                  <a:ext uri="{FF2B5EF4-FFF2-40B4-BE49-F238E27FC236}">
                    <a16:creationId xmlns:a16="http://schemas.microsoft.com/office/drawing/2014/main" id="{C89D3636-0339-49AC-0E1A-88C2B83D4C9A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20" name="Google Shape;2443;p46">
                <a:extLst>
                  <a:ext uri="{FF2B5EF4-FFF2-40B4-BE49-F238E27FC236}">
                    <a16:creationId xmlns:a16="http://schemas.microsoft.com/office/drawing/2014/main" id="{87DACA64-35DB-4418-8C35-53083F47A3B2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3460" name="Google Shape;2444;p46">
              <a:extLst>
                <a:ext uri="{FF2B5EF4-FFF2-40B4-BE49-F238E27FC236}">
                  <a16:creationId xmlns:a16="http://schemas.microsoft.com/office/drawing/2014/main" id="{2794203B-1A66-8652-873F-FBBA2F498E6C}"/>
                </a:ext>
              </a:extLst>
            </p:cNvPr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61" name="Google Shape;2445;p46">
              <a:extLst>
                <a:ext uri="{FF2B5EF4-FFF2-40B4-BE49-F238E27FC236}">
                  <a16:creationId xmlns:a16="http://schemas.microsoft.com/office/drawing/2014/main" id="{18BB303B-9FD3-9449-21DD-8BD1F5B229D4}"/>
                </a:ext>
              </a:extLst>
            </p:cNvPr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62" name="Google Shape;2446;p46">
              <a:extLst>
                <a:ext uri="{FF2B5EF4-FFF2-40B4-BE49-F238E27FC236}">
                  <a16:creationId xmlns:a16="http://schemas.microsoft.com/office/drawing/2014/main" id="{0C752A7C-ADC5-8E10-8A41-202BEA249986}"/>
                </a:ext>
              </a:extLst>
            </p:cNvPr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63" name="Google Shape;2447;p46">
              <a:extLst>
                <a:ext uri="{FF2B5EF4-FFF2-40B4-BE49-F238E27FC236}">
                  <a16:creationId xmlns:a16="http://schemas.microsoft.com/office/drawing/2014/main" id="{B13CC00F-BE58-A7FC-F74F-FEE5FDFC1446}"/>
                </a:ext>
              </a:extLst>
            </p:cNvPr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64" name="Google Shape;2448;p46">
              <a:extLst>
                <a:ext uri="{FF2B5EF4-FFF2-40B4-BE49-F238E27FC236}">
                  <a16:creationId xmlns:a16="http://schemas.microsoft.com/office/drawing/2014/main" id="{1EBDC47A-7BA8-A6C7-4F48-D9E62059B952}"/>
                </a:ext>
              </a:extLst>
            </p:cNvPr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65" name="Google Shape;2449;p46">
              <a:extLst>
                <a:ext uri="{FF2B5EF4-FFF2-40B4-BE49-F238E27FC236}">
                  <a16:creationId xmlns:a16="http://schemas.microsoft.com/office/drawing/2014/main" id="{2DCCDA0C-D0AF-231B-6F6E-57758BFBB610}"/>
                </a:ext>
              </a:extLst>
            </p:cNvPr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66" name="Google Shape;2450;p46">
              <a:extLst>
                <a:ext uri="{FF2B5EF4-FFF2-40B4-BE49-F238E27FC236}">
                  <a16:creationId xmlns:a16="http://schemas.microsoft.com/office/drawing/2014/main" id="{46E38631-67F8-E676-A1FF-5455C8861D72}"/>
                </a:ext>
              </a:extLst>
            </p:cNvPr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3467" name="Google Shape;2451;p46">
              <a:extLst>
                <a:ext uri="{FF2B5EF4-FFF2-40B4-BE49-F238E27FC236}">
                  <a16:creationId xmlns:a16="http://schemas.microsoft.com/office/drawing/2014/main" id="{A190F03B-E175-9007-BF81-4025DC512F39}"/>
                </a:ext>
              </a:extLst>
            </p:cNvPr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  <a:grpFill/>
          </p:grpSpPr>
          <p:sp>
            <p:nvSpPr>
              <p:cNvPr id="3613" name="Google Shape;2452;p46">
                <a:extLst>
                  <a:ext uri="{FF2B5EF4-FFF2-40B4-BE49-F238E27FC236}">
                    <a16:creationId xmlns:a16="http://schemas.microsoft.com/office/drawing/2014/main" id="{9AA75AFE-AB31-CEEE-6481-08012519458A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14" name="Google Shape;2453;p46">
                <a:extLst>
                  <a:ext uri="{FF2B5EF4-FFF2-40B4-BE49-F238E27FC236}">
                    <a16:creationId xmlns:a16="http://schemas.microsoft.com/office/drawing/2014/main" id="{F922A0C7-5CD2-F1B5-1E23-934EA77C6DF1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15" name="Google Shape;2454;p46">
                <a:extLst>
                  <a:ext uri="{FF2B5EF4-FFF2-40B4-BE49-F238E27FC236}">
                    <a16:creationId xmlns:a16="http://schemas.microsoft.com/office/drawing/2014/main" id="{F27168C7-E97F-6D40-6E58-ABCCA9F96D9F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16" name="Google Shape;2455;p46">
                <a:extLst>
                  <a:ext uri="{FF2B5EF4-FFF2-40B4-BE49-F238E27FC236}">
                    <a16:creationId xmlns:a16="http://schemas.microsoft.com/office/drawing/2014/main" id="{ABE01AA2-4A4E-1341-9E0D-80E48C098B53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3468" name="Google Shape;2456;p46">
              <a:extLst>
                <a:ext uri="{FF2B5EF4-FFF2-40B4-BE49-F238E27FC236}">
                  <a16:creationId xmlns:a16="http://schemas.microsoft.com/office/drawing/2014/main" id="{AB4ED64C-C048-FAE0-7CDF-30047AA0B20E}"/>
                </a:ext>
              </a:extLst>
            </p:cNvPr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69" name="Google Shape;2457;p46">
              <a:extLst>
                <a:ext uri="{FF2B5EF4-FFF2-40B4-BE49-F238E27FC236}">
                  <a16:creationId xmlns:a16="http://schemas.microsoft.com/office/drawing/2014/main" id="{1F614E6D-EFC8-36AB-4B83-820E155E79EE}"/>
                </a:ext>
              </a:extLst>
            </p:cNvPr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70" name="Google Shape;2458;p46">
              <a:extLst>
                <a:ext uri="{FF2B5EF4-FFF2-40B4-BE49-F238E27FC236}">
                  <a16:creationId xmlns:a16="http://schemas.microsoft.com/office/drawing/2014/main" id="{7D7A81AD-EC5A-7547-38AD-F47BB89A6B71}"/>
                </a:ext>
              </a:extLst>
            </p:cNvPr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71" name="Google Shape;2459;p46">
              <a:extLst>
                <a:ext uri="{FF2B5EF4-FFF2-40B4-BE49-F238E27FC236}">
                  <a16:creationId xmlns:a16="http://schemas.microsoft.com/office/drawing/2014/main" id="{34CB3F6E-0096-31C9-EFA6-D7D140CDCD19}"/>
                </a:ext>
              </a:extLst>
            </p:cNvPr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72" name="Google Shape;2460;p46">
              <a:extLst>
                <a:ext uri="{FF2B5EF4-FFF2-40B4-BE49-F238E27FC236}">
                  <a16:creationId xmlns:a16="http://schemas.microsoft.com/office/drawing/2014/main" id="{857A3856-BBC5-B6C4-B573-F334C3C6129C}"/>
                </a:ext>
              </a:extLst>
            </p:cNvPr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73" name="Google Shape;2461;p46">
              <a:extLst>
                <a:ext uri="{FF2B5EF4-FFF2-40B4-BE49-F238E27FC236}">
                  <a16:creationId xmlns:a16="http://schemas.microsoft.com/office/drawing/2014/main" id="{71898426-BE74-6055-BB18-63E5E1739F5A}"/>
                </a:ext>
              </a:extLst>
            </p:cNvPr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74" name="Google Shape;2462;p46">
              <a:extLst>
                <a:ext uri="{FF2B5EF4-FFF2-40B4-BE49-F238E27FC236}">
                  <a16:creationId xmlns:a16="http://schemas.microsoft.com/office/drawing/2014/main" id="{933B462E-D916-D6BD-C83C-FCD62CA53C6A}"/>
                </a:ext>
              </a:extLst>
            </p:cNvPr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75" name="Google Shape;2463;p46">
              <a:extLst>
                <a:ext uri="{FF2B5EF4-FFF2-40B4-BE49-F238E27FC236}">
                  <a16:creationId xmlns:a16="http://schemas.microsoft.com/office/drawing/2014/main" id="{DE9FA71C-08BC-F8E1-93C7-B675EB6A7428}"/>
                </a:ext>
              </a:extLst>
            </p:cNvPr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76" name="Google Shape;2464;p46">
              <a:extLst>
                <a:ext uri="{FF2B5EF4-FFF2-40B4-BE49-F238E27FC236}">
                  <a16:creationId xmlns:a16="http://schemas.microsoft.com/office/drawing/2014/main" id="{2EA01B6B-9947-5A91-9C9F-76AB01105417}"/>
                </a:ext>
              </a:extLst>
            </p:cNvPr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77" name="Google Shape;2465;p46">
              <a:extLst>
                <a:ext uri="{FF2B5EF4-FFF2-40B4-BE49-F238E27FC236}">
                  <a16:creationId xmlns:a16="http://schemas.microsoft.com/office/drawing/2014/main" id="{DCD15E1F-D1D3-E47B-9E42-1B19E732B0DE}"/>
                </a:ext>
              </a:extLst>
            </p:cNvPr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78" name="Google Shape;2466;p46">
              <a:extLst>
                <a:ext uri="{FF2B5EF4-FFF2-40B4-BE49-F238E27FC236}">
                  <a16:creationId xmlns:a16="http://schemas.microsoft.com/office/drawing/2014/main" id="{F95F6AC2-3059-0D5B-428E-E86C8DB79E07}"/>
                </a:ext>
              </a:extLst>
            </p:cNvPr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79" name="Google Shape;2467;p46">
              <a:extLst>
                <a:ext uri="{FF2B5EF4-FFF2-40B4-BE49-F238E27FC236}">
                  <a16:creationId xmlns:a16="http://schemas.microsoft.com/office/drawing/2014/main" id="{E136014C-3D66-7F5A-7A45-A6D1AFDBCF27}"/>
                </a:ext>
              </a:extLst>
            </p:cNvPr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80" name="Google Shape;2468;p46">
              <a:extLst>
                <a:ext uri="{FF2B5EF4-FFF2-40B4-BE49-F238E27FC236}">
                  <a16:creationId xmlns:a16="http://schemas.microsoft.com/office/drawing/2014/main" id="{0CA5BB77-86BC-AB16-7DF5-A84B133A8B08}"/>
                </a:ext>
              </a:extLst>
            </p:cNvPr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81" name="Google Shape;2469;p46">
              <a:extLst>
                <a:ext uri="{FF2B5EF4-FFF2-40B4-BE49-F238E27FC236}">
                  <a16:creationId xmlns:a16="http://schemas.microsoft.com/office/drawing/2014/main" id="{891B8B1A-28AD-9C1A-8212-D3F54C5CC2DA}"/>
                </a:ext>
              </a:extLst>
            </p:cNvPr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82" name="Google Shape;2470;p46">
              <a:extLst>
                <a:ext uri="{FF2B5EF4-FFF2-40B4-BE49-F238E27FC236}">
                  <a16:creationId xmlns:a16="http://schemas.microsoft.com/office/drawing/2014/main" id="{7C42D83A-B15A-5D29-4D02-25E26FB035DE}"/>
                </a:ext>
              </a:extLst>
            </p:cNvPr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83" name="Google Shape;2471;p46">
              <a:extLst>
                <a:ext uri="{FF2B5EF4-FFF2-40B4-BE49-F238E27FC236}">
                  <a16:creationId xmlns:a16="http://schemas.microsoft.com/office/drawing/2014/main" id="{660F9978-27F1-644B-68D2-18986BF3CD80}"/>
                </a:ext>
              </a:extLst>
            </p:cNvPr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84" name="Google Shape;2472;p46">
              <a:extLst>
                <a:ext uri="{FF2B5EF4-FFF2-40B4-BE49-F238E27FC236}">
                  <a16:creationId xmlns:a16="http://schemas.microsoft.com/office/drawing/2014/main" id="{F3FFB3C9-23F5-8F63-FEA7-456C3453AED2}"/>
                </a:ext>
              </a:extLst>
            </p:cNvPr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85" name="Google Shape;2473;p46">
              <a:extLst>
                <a:ext uri="{FF2B5EF4-FFF2-40B4-BE49-F238E27FC236}">
                  <a16:creationId xmlns:a16="http://schemas.microsoft.com/office/drawing/2014/main" id="{153B4511-09C9-04A2-3CAE-185BECCFE086}"/>
                </a:ext>
              </a:extLst>
            </p:cNvPr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86" name="Google Shape;2474;p46">
              <a:extLst>
                <a:ext uri="{FF2B5EF4-FFF2-40B4-BE49-F238E27FC236}">
                  <a16:creationId xmlns:a16="http://schemas.microsoft.com/office/drawing/2014/main" id="{868623A5-D95A-8382-6AB6-96C07AB1885D}"/>
                </a:ext>
              </a:extLst>
            </p:cNvPr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87" name="Google Shape;2475;p46">
              <a:extLst>
                <a:ext uri="{FF2B5EF4-FFF2-40B4-BE49-F238E27FC236}">
                  <a16:creationId xmlns:a16="http://schemas.microsoft.com/office/drawing/2014/main" id="{12FB1784-71D3-BD67-17D1-5AC83AAB423F}"/>
                </a:ext>
              </a:extLst>
            </p:cNvPr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88" name="Google Shape;2476;p46">
              <a:extLst>
                <a:ext uri="{FF2B5EF4-FFF2-40B4-BE49-F238E27FC236}">
                  <a16:creationId xmlns:a16="http://schemas.microsoft.com/office/drawing/2014/main" id="{2319026F-6F30-6526-BD27-5DB7BE64AD30}"/>
                </a:ext>
              </a:extLst>
            </p:cNvPr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89" name="Google Shape;2477;p46">
              <a:extLst>
                <a:ext uri="{FF2B5EF4-FFF2-40B4-BE49-F238E27FC236}">
                  <a16:creationId xmlns:a16="http://schemas.microsoft.com/office/drawing/2014/main" id="{9D62FE65-335D-6C15-3358-AE7846FBA7F2}"/>
                </a:ext>
              </a:extLst>
            </p:cNvPr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90" name="Google Shape;2478;p46">
              <a:extLst>
                <a:ext uri="{FF2B5EF4-FFF2-40B4-BE49-F238E27FC236}">
                  <a16:creationId xmlns:a16="http://schemas.microsoft.com/office/drawing/2014/main" id="{F6DA1801-F80D-E9B8-D33E-7EC0B6E2A3FA}"/>
                </a:ext>
              </a:extLst>
            </p:cNvPr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91" name="Google Shape;2479;p46">
              <a:extLst>
                <a:ext uri="{FF2B5EF4-FFF2-40B4-BE49-F238E27FC236}">
                  <a16:creationId xmlns:a16="http://schemas.microsoft.com/office/drawing/2014/main" id="{0FA7B4F9-D9F1-3055-9D43-84E10391CAC6}"/>
                </a:ext>
              </a:extLst>
            </p:cNvPr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92" name="Google Shape;2480;p46">
              <a:extLst>
                <a:ext uri="{FF2B5EF4-FFF2-40B4-BE49-F238E27FC236}">
                  <a16:creationId xmlns:a16="http://schemas.microsoft.com/office/drawing/2014/main" id="{315C8E09-1A83-98C6-0540-AF8883A137FD}"/>
                </a:ext>
              </a:extLst>
            </p:cNvPr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93" name="Google Shape;2481;p46">
              <a:extLst>
                <a:ext uri="{FF2B5EF4-FFF2-40B4-BE49-F238E27FC236}">
                  <a16:creationId xmlns:a16="http://schemas.microsoft.com/office/drawing/2014/main" id="{C9E5FA79-B41D-FCA8-01E8-EA136C51857E}"/>
                </a:ext>
              </a:extLst>
            </p:cNvPr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94" name="Google Shape;2482;p46">
              <a:extLst>
                <a:ext uri="{FF2B5EF4-FFF2-40B4-BE49-F238E27FC236}">
                  <a16:creationId xmlns:a16="http://schemas.microsoft.com/office/drawing/2014/main" id="{8BD7ED54-7662-85C9-EC81-AED1E154EC88}"/>
                </a:ext>
              </a:extLst>
            </p:cNvPr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95" name="Google Shape;2483;p46">
              <a:extLst>
                <a:ext uri="{FF2B5EF4-FFF2-40B4-BE49-F238E27FC236}">
                  <a16:creationId xmlns:a16="http://schemas.microsoft.com/office/drawing/2014/main" id="{07ABD7B0-4639-C864-7A39-6E62A6D0342F}"/>
                </a:ext>
              </a:extLst>
            </p:cNvPr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496" name="Google Shape;2484;p46">
              <a:extLst>
                <a:ext uri="{FF2B5EF4-FFF2-40B4-BE49-F238E27FC236}">
                  <a16:creationId xmlns:a16="http://schemas.microsoft.com/office/drawing/2014/main" id="{41309643-C088-8128-5764-4C1A7AFE401F}"/>
                </a:ext>
              </a:extLst>
            </p:cNvPr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3497" name="Google Shape;2485;p46">
              <a:extLst>
                <a:ext uri="{FF2B5EF4-FFF2-40B4-BE49-F238E27FC236}">
                  <a16:creationId xmlns:a16="http://schemas.microsoft.com/office/drawing/2014/main" id="{3FF16FE4-DF03-E4F1-F198-81EA3DE1461F}"/>
                </a:ext>
              </a:extLst>
            </p:cNvPr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  <a:grpFill/>
          </p:grpSpPr>
          <p:sp>
            <p:nvSpPr>
              <p:cNvPr id="3611" name="Google Shape;2486;p46">
                <a:extLst>
                  <a:ext uri="{FF2B5EF4-FFF2-40B4-BE49-F238E27FC236}">
                    <a16:creationId xmlns:a16="http://schemas.microsoft.com/office/drawing/2014/main" id="{371C92BF-0037-7A76-0708-B2ACEC42A622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12" name="Google Shape;2487;p46">
                <a:extLst>
                  <a:ext uri="{FF2B5EF4-FFF2-40B4-BE49-F238E27FC236}">
                    <a16:creationId xmlns:a16="http://schemas.microsoft.com/office/drawing/2014/main" id="{E2E9DA94-F23D-D1B4-0756-A427C26E3EAF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3498" name="Google Shape;2488;p46">
              <a:extLst>
                <a:ext uri="{FF2B5EF4-FFF2-40B4-BE49-F238E27FC236}">
                  <a16:creationId xmlns:a16="http://schemas.microsoft.com/office/drawing/2014/main" id="{2C642A07-EA8C-CB7A-AA2C-AEF6BEA807F8}"/>
                </a:ext>
              </a:extLst>
            </p:cNvPr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3499" name="Google Shape;2489;p46">
              <a:extLst>
                <a:ext uri="{FF2B5EF4-FFF2-40B4-BE49-F238E27FC236}">
                  <a16:creationId xmlns:a16="http://schemas.microsoft.com/office/drawing/2014/main" id="{10455D17-97DD-5436-EF8A-F48CCE04C0FC}"/>
                </a:ext>
              </a:extLst>
            </p:cNvPr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  <a:grpFill/>
          </p:grpSpPr>
          <p:sp>
            <p:nvSpPr>
              <p:cNvPr id="3609" name="Google Shape;2490;p46">
                <a:extLst>
                  <a:ext uri="{FF2B5EF4-FFF2-40B4-BE49-F238E27FC236}">
                    <a16:creationId xmlns:a16="http://schemas.microsoft.com/office/drawing/2014/main" id="{C2A9B1E8-7B88-8930-F7AC-DA0EBD826FB5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10" name="Google Shape;2491;p46">
                <a:extLst>
                  <a:ext uri="{FF2B5EF4-FFF2-40B4-BE49-F238E27FC236}">
                    <a16:creationId xmlns:a16="http://schemas.microsoft.com/office/drawing/2014/main" id="{3BD65886-0EE0-8CDB-18EF-FA2613EAC295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3500" name="Google Shape;2492;p46">
              <a:extLst>
                <a:ext uri="{FF2B5EF4-FFF2-40B4-BE49-F238E27FC236}">
                  <a16:creationId xmlns:a16="http://schemas.microsoft.com/office/drawing/2014/main" id="{9C1C9F6F-F5C9-DE06-DD33-0224057610AA}"/>
                </a:ext>
              </a:extLst>
            </p:cNvPr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  <a:grpFill/>
          </p:grpSpPr>
          <p:sp>
            <p:nvSpPr>
              <p:cNvPr id="3607" name="Google Shape;2493;p46">
                <a:extLst>
                  <a:ext uri="{FF2B5EF4-FFF2-40B4-BE49-F238E27FC236}">
                    <a16:creationId xmlns:a16="http://schemas.microsoft.com/office/drawing/2014/main" id="{FA9F14F7-C418-8F6D-64CE-764939F30E1F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08" name="Google Shape;2494;p46">
                <a:extLst>
                  <a:ext uri="{FF2B5EF4-FFF2-40B4-BE49-F238E27FC236}">
                    <a16:creationId xmlns:a16="http://schemas.microsoft.com/office/drawing/2014/main" id="{6F4EF90A-1872-5262-B821-445608BF1067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3501" name="Google Shape;2495;p46">
              <a:extLst>
                <a:ext uri="{FF2B5EF4-FFF2-40B4-BE49-F238E27FC236}">
                  <a16:creationId xmlns:a16="http://schemas.microsoft.com/office/drawing/2014/main" id="{052E7632-18CD-67FB-698D-87E5DE96E27E}"/>
                </a:ext>
              </a:extLst>
            </p:cNvPr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02" name="Google Shape;2496;p46">
              <a:extLst>
                <a:ext uri="{FF2B5EF4-FFF2-40B4-BE49-F238E27FC236}">
                  <a16:creationId xmlns:a16="http://schemas.microsoft.com/office/drawing/2014/main" id="{EC9280B0-F8DD-87CA-C898-12B78763CA6D}"/>
                </a:ext>
              </a:extLst>
            </p:cNvPr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03" name="Google Shape;2497;p46">
              <a:extLst>
                <a:ext uri="{FF2B5EF4-FFF2-40B4-BE49-F238E27FC236}">
                  <a16:creationId xmlns:a16="http://schemas.microsoft.com/office/drawing/2014/main" id="{620C0760-F8E2-B803-B26F-81769D8A356C}"/>
                </a:ext>
              </a:extLst>
            </p:cNvPr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04" name="Google Shape;2498;p46">
              <a:extLst>
                <a:ext uri="{FF2B5EF4-FFF2-40B4-BE49-F238E27FC236}">
                  <a16:creationId xmlns:a16="http://schemas.microsoft.com/office/drawing/2014/main" id="{116D5F18-A362-1CB2-07CC-05EDFE728F80}"/>
                </a:ext>
              </a:extLst>
            </p:cNvPr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05" name="Google Shape;2499;p46">
              <a:extLst>
                <a:ext uri="{FF2B5EF4-FFF2-40B4-BE49-F238E27FC236}">
                  <a16:creationId xmlns:a16="http://schemas.microsoft.com/office/drawing/2014/main" id="{72173045-E19D-6394-4CC2-9A0F41BC0C41}"/>
                </a:ext>
              </a:extLst>
            </p:cNvPr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06" name="Google Shape;2500;p46">
              <a:extLst>
                <a:ext uri="{FF2B5EF4-FFF2-40B4-BE49-F238E27FC236}">
                  <a16:creationId xmlns:a16="http://schemas.microsoft.com/office/drawing/2014/main" id="{2513D8BD-6A55-5208-8E60-F48421E16583}"/>
                </a:ext>
              </a:extLst>
            </p:cNvPr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07" name="Google Shape;2501;p46">
              <a:extLst>
                <a:ext uri="{FF2B5EF4-FFF2-40B4-BE49-F238E27FC236}">
                  <a16:creationId xmlns:a16="http://schemas.microsoft.com/office/drawing/2014/main" id="{E741F615-5ABC-8954-C348-464BC55049B6}"/>
                </a:ext>
              </a:extLst>
            </p:cNvPr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08" name="Google Shape;2502;p46">
              <a:extLst>
                <a:ext uri="{FF2B5EF4-FFF2-40B4-BE49-F238E27FC236}">
                  <a16:creationId xmlns:a16="http://schemas.microsoft.com/office/drawing/2014/main" id="{35B7E846-6AC1-0ED0-017F-D9CDBB79F1D7}"/>
                </a:ext>
              </a:extLst>
            </p:cNvPr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3509" name="Google Shape;2503;p46">
              <a:extLst>
                <a:ext uri="{FF2B5EF4-FFF2-40B4-BE49-F238E27FC236}">
                  <a16:creationId xmlns:a16="http://schemas.microsoft.com/office/drawing/2014/main" id="{C22663B5-A4CD-6C2C-8D44-FE79850EF11F}"/>
                </a:ext>
              </a:extLst>
            </p:cNvPr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  <a:grpFill/>
          </p:grpSpPr>
          <p:sp>
            <p:nvSpPr>
              <p:cNvPr id="3603" name="Google Shape;2504;p46">
                <a:extLst>
                  <a:ext uri="{FF2B5EF4-FFF2-40B4-BE49-F238E27FC236}">
                    <a16:creationId xmlns:a16="http://schemas.microsoft.com/office/drawing/2014/main" id="{244978B5-D7CE-986E-8BF7-1C06EFF37628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04" name="Google Shape;2505;p46">
                <a:extLst>
                  <a:ext uri="{FF2B5EF4-FFF2-40B4-BE49-F238E27FC236}">
                    <a16:creationId xmlns:a16="http://schemas.microsoft.com/office/drawing/2014/main" id="{484E38F9-4F5A-BB72-0F03-CDCCD7AF5C5C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05" name="Google Shape;2506;p46">
                <a:extLst>
                  <a:ext uri="{FF2B5EF4-FFF2-40B4-BE49-F238E27FC236}">
                    <a16:creationId xmlns:a16="http://schemas.microsoft.com/office/drawing/2014/main" id="{4278058B-DB54-A79B-D5B1-581396406C43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06" name="Google Shape;2507;p46">
                <a:extLst>
                  <a:ext uri="{FF2B5EF4-FFF2-40B4-BE49-F238E27FC236}">
                    <a16:creationId xmlns:a16="http://schemas.microsoft.com/office/drawing/2014/main" id="{4E6D8774-7694-0BDC-52DE-27A481D9CE34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3510" name="Google Shape;2508;p46">
              <a:extLst>
                <a:ext uri="{FF2B5EF4-FFF2-40B4-BE49-F238E27FC236}">
                  <a16:creationId xmlns:a16="http://schemas.microsoft.com/office/drawing/2014/main" id="{2B33FD52-EF38-3B67-C0DC-628F35041B5D}"/>
                </a:ext>
              </a:extLst>
            </p:cNvPr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11" name="Google Shape;2509;p46">
              <a:extLst>
                <a:ext uri="{FF2B5EF4-FFF2-40B4-BE49-F238E27FC236}">
                  <a16:creationId xmlns:a16="http://schemas.microsoft.com/office/drawing/2014/main" id="{7872A7B2-37F9-F1A5-EBB6-F03DA84EFA85}"/>
                </a:ext>
              </a:extLst>
            </p:cNvPr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12" name="Google Shape;2510;p46">
              <a:extLst>
                <a:ext uri="{FF2B5EF4-FFF2-40B4-BE49-F238E27FC236}">
                  <a16:creationId xmlns:a16="http://schemas.microsoft.com/office/drawing/2014/main" id="{AEC0924E-A00A-8CCB-883F-632438510D72}"/>
                </a:ext>
              </a:extLst>
            </p:cNvPr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13" name="Google Shape;2511;p46">
              <a:extLst>
                <a:ext uri="{FF2B5EF4-FFF2-40B4-BE49-F238E27FC236}">
                  <a16:creationId xmlns:a16="http://schemas.microsoft.com/office/drawing/2014/main" id="{03135234-9769-69F9-C24B-4715606152B5}"/>
                </a:ext>
              </a:extLst>
            </p:cNvPr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14" name="Google Shape;2512;p46">
              <a:extLst>
                <a:ext uri="{FF2B5EF4-FFF2-40B4-BE49-F238E27FC236}">
                  <a16:creationId xmlns:a16="http://schemas.microsoft.com/office/drawing/2014/main" id="{468A6F4F-DEA1-63EE-62D7-86DA95865604}"/>
                </a:ext>
              </a:extLst>
            </p:cNvPr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15" name="Google Shape;2513;p46">
              <a:extLst>
                <a:ext uri="{FF2B5EF4-FFF2-40B4-BE49-F238E27FC236}">
                  <a16:creationId xmlns:a16="http://schemas.microsoft.com/office/drawing/2014/main" id="{1784009B-D317-1EDB-8A8E-775985299532}"/>
                </a:ext>
              </a:extLst>
            </p:cNvPr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16" name="Google Shape;2514;p46">
              <a:extLst>
                <a:ext uri="{FF2B5EF4-FFF2-40B4-BE49-F238E27FC236}">
                  <a16:creationId xmlns:a16="http://schemas.microsoft.com/office/drawing/2014/main" id="{CCFFD79D-B573-1DBE-4A8C-176152AA03E0}"/>
                </a:ext>
              </a:extLst>
            </p:cNvPr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17" name="Google Shape;2515;p46">
              <a:extLst>
                <a:ext uri="{FF2B5EF4-FFF2-40B4-BE49-F238E27FC236}">
                  <a16:creationId xmlns:a16="http://schemas.microsoft.com/office/drawing/2014/main" id="{DD6C8818-8D0E-9698-6D70-F1178BDD8B25}"/>
                </a:ext>
              </a:extLst>
            </p:cNvPr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3518" name="Google Shape;2516;p46">
              <a:extLst>
                <a:ext uri="{FF2B5EF4-FFF2-40B4-BE49-F238E27FC236}">
                  <a16:creationId xmlns:a16="http://schemas.microsoft.com/office/drawing/2014/main" id="{073A4DCA-DDF5-1CE4-2A0D-C2BECDD7B97B}"/>
                </a:ext>
              </a:extLst>
            </p:cNvPr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  <a:grpFill/>
          </p:grpSpPr>
          <p:sp>
            <p:nvSpPr>
              <p:cNvPr id="3599" name="Google Shape;2517;p46">
                <a:extLst>
                  <a:ext uri="{FF2B5EF4-FFF2-40B4-BE49-F238E27FC236}">
                    <a16:creationId xmlns:a16="http://schemas.microsoft.com/office/drawing/2014/main" id="{D9C3B808-F379-8FE7-50C0-BED5A33CEBA7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00" name="Google Shape;2518;p46">
                <a:extLst>
                  <a:ext uri="{FF2B5EF4-FFF2-40B4-BE49-F238E27FC236}">
                    <a16:creationId xmlns:a16="http://schemas.microsoft.com/office/drawing/2014/main" id="{50D2343E-95C1-554F-500B-3C93BF7B6807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01" name="Google Shape;2519;p46">
                <a:extLst>
                  <a:ext uri="{FF2B5EF4-FFF2-40B4-BE49-F238E27FC236}">
                    <a16:creationId xmlns:a16="http://schemas.microsoft.com/office/drawing/2014/main" id="{13109B33-623C-FE22-76ED-F691FFBC486B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602" name="Google Shape;2520;p46">
                <a:extLst>
                  <a:ext uri="{FF2B5EF4-FFF2-40B4-BE49-F238E27FC236}">
                    <a16:creationId xmlns:a16="http://schemas.microsoft.com/office/drawing/2014/main" id="{2CAD38F6-F7D6-BA00-7A04-3F95A3590C75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3519" name="Google Shape;2521;p46">
              <a:extLst>
                <a:ext uri="{FF2B5EF4-FFF2-40B4-BE49-F238E27FC236}">
                  <a16:creationId xmlns:a16="http://schemas.microsoft.com/office/drawing/2014/main" id="{D2ECF21F-BBB3-5C5C-3E12-351D03BE0938}"/>
                </a:ext>
              </a:extLst>
            </p:cNvPr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20" name="Google Shape;2522;p46">
              <a:extLst>
                <a:ext uri="{FF2B5EF4-FFF2-40B4-BE49-F238E27FC236}">
                  <a16:creationId xmlns:a16="http://schemas.microsoft.com/office/drawing/2014/main" id="{34F0F34F-8134-B713-0576-894097D1A936}"/>
                </a:ext>
              </a:extLst>
            </p:cNvPr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21" name="Google Shape;2523;p46">
              <a:extLst>
                <a:ext uri="{FF2B5EF4-FFF2-40B4-BE49-F238E27FC236}">
                  <a16:creationId xmlns:a16="http://schemas.microsoft.com/office/drawing/2014/main" id="{CAE14DFB-F34A-87A3-FCA2-600B96EF6C16}"/>
                </a:ext>
              </a:extLst>
            </p:cNvPr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22" name="Google Shape;2524;p46">
              <a:extLst>
                <a:ext uri="{FF2B5EF4-FFF2-40B4-BE49-F238E27FC236}">
                  <a16:creationId xmlns:a16="http://schemas.microsoft.com/office/drawing/2014/main" id="{C12A924F-5F39-C3CA-A7C8-211CEBF0C341}"/>
                </a:ext>
              </a:extLst>
            </p:cNvPr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23" name="Google Shape;2525;p46">
              <a:extLst>
                <a:ext uri="{FF2B5EF4-FFF2-40B4-BE49-F238E27FC236}">
                  <a16:creationId xmlns:a16="http://schemas.microsoft.com/office/drawing/2014/main" id="{75A46608-D3BE-B7E1-B466-C4CF611BEC66}"/>
                </a:ext>
              </a:extLst>
            </p:cNvPr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24" name="Google Shape;2526;p46">
              <a:extLst>
                <a:ext uri="{FF2B5EF4-FFF2-40B4-BE49-F238E27FC236}">
                  <a16:creationId xmlns:a16="http://schemas.microsoft.com/office/drawing/2014/main" id="{96A931DD-7229-4F04-95A0-BEE0AB994478}"/>
                </a:ext>
              </a:extLst>
            </p:cNvPr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25" name="Google Shape;2527;p46">
              <a:extLst>
                <a:ext uri="{FF2B5EF4-FFF2-40B4-BE49-F238E27FC236}">
                  <a16:creationId xmlns:a16="http://schemas.microsoft.com/office/drawing/2014/main" id="{E03439AC-20DA-5528-09E9-66633372264D}"/>
                </a:ext>
              </a:extLst>
            </p:cNvPr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26" name="Google Shape;2528;p46">
              <a:extLst>
                <a:ext uri="{FF2B5EF4-FFF2-40B4-BE49-F238E27FC236}">
                  <a16:creationId xmlns:a16="http://schemas.microsoft.com/office/drawing/2014/main" id="{FFA04440-8305-6009-C5A3-D0BF87BAB6E9}"/>
                </a:ext>
              </a:extLst>
            </p:cNvPr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27" name="Google Shape;2529;p46">
              <a:extLst>
                <a:ext uri="{FF2B5EF4-FFF2-40B4-BE49-F238E27FC236}">
                  <a16:creationId xmlns:a16="http://schemas.microsoft.com/office/drawing/2014/main" id="{B14C8F8B-0972-E5B8-69E3-2E4F5B1901E5}"/>
                </a:ext>
              </a:extLst>
            </p:cNvPr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28" name="Google Shape;2530;p46">
              <a:extLst>
                <a:ext uri="{FF2B5EF4-FFF2-40B4-BE49-F238E27FC236}">
                  <a16:creationId xmlns:a16="http://schemas.microsoft.com/office/drawing/2014/main" id="{5BFE394C-640A-7B5C-8368-233E82E8F8B7}"/>
                </a:ext>
              </a:extLst>
            </p:cNvPr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29" name="Google Shape;2531;p46">
              <a:extLst>
                <a:ext uri="{FF2B5EF4-FFF2-40B4-BE49-F238E27FC236}">
                  <a16:creationId xmlns:a16="http://schemas.microsoft.com/office/drawing/2014/main" id="{6FD42581-F932-3209-6C64-07CED229240D}"/>
                </a:ext>
              </a:extLst>
            </p:cNvPr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30" name="Google Shape;2532;p46">
              <a:extLst>
                <a:ext uri="{FF2B5EF4-FFF2-40B4-BE49-F238E27FC236}">
                  <a16:creationId xmlns:a16="http://schemas.microsoft.com/office/drawing/2014/main" id="{AF364939-9DEA-7D64-293D-0CDE656564A4}"/>
                </a:ext>
              </a:extLst>
            </p:cNvPr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31" name="Google Shape;2533;p46">
              <a:extLst>
                <a:ext uri="{FF2B5EF4-FFF2-40B4-BE49-F238E27FC236}">
                  <a16:creationId xmlns:a16="http://schemas.microsoft.com/office/drawing/2014/main" id="{FCAD4247-E3AF-42C2-18B6-5B1DDF3427F7}"/>
                </a:ext>
              </a:extLst>
            </p:cNvPr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32" name="Google Shape;2534;p46">
              <a:extLst>
                <a:ext uri="{FF2B5EF4-FFF2-40B4-BE49-F238E27FC236}">
                  <a16:creationId xmlns:a16="http://schemas.microsoft.com/office/drawing/2014/main" id="{1B01E01E-2C6D-D638-0E8E-EF95C5015006}"/>
                </a:ext>
              </a:extLst>
            </p:cNvPr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33" name="Google Shape;2535;p46">
              <a:extLst>
                <a:ext uri="{FF2B5EF4-FFF2-40B4-BE49-F238E27FC236}">
                  <a16:creationId xmlns:a16="http://schemas.microsoft.com/office/drawing/2014/main" id="{EA63E014-67A1-9582-9688-0D7878180A78}"/>
                </a:ext>
              </a:extLst>
            </p:cNvPr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34" name="Google Shape;2536;p46">
              <a:extLst>
                <a:ext uri="{FF2B5EF4-FFF2-40B4-BE49-F238E27FC236}">
                  <a16:creationId xmlns:a16="http://schemas.microsoft.com/office/drawing/2014/main" id="{F2DD037A-FC73-6CE3-1D5B-1979E2A44010}"/>
                </a:ext>
              </a:extLst>
            </p:cNvPr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35" name="Google Shape;2537;p46">
              <a:extLst>
                <a:ext uri="{FF2B5EF4-FFF2-40B4-BE49-F238E27FC236}">
                  <a16:creationId xmlns:a16="http://schemas.microsoft.com/office/drawing/2014/main" id="{365E9CD0-A799-6B0B-5695-66423562B93B}"/>
                </a:ext>
              </a:extLst>
            </p:cNvPr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36" name="Google Shape;2538;p46">
              <a:extLst>
                <a:ext uri="{FF2B5EF4-FFF2-40B4-BE49-F238E27FC236}">
                  <a16:creationId xmlns:a16="http://schemas.microsoft.com/office/drawing/2014/main" id="{E1047C47-D54F-4DB3-81FB-7C186582DC09}"/>
                </a:ext>
              </a:extLst>
            </p:cNvPr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37" name="Google Shape;2539;p46">
              <a:extLst>
                <a:ext uri="{FF2B5EF4-FFF2-40B4-BE49-F238E27FC236}">
                  <a16:creationId xmlns:a16="http://schemas.microsoft.com/office/drawing/2014/main" id="{07BF8D88-3ED2-68CC-8E2B-4758CD4C3686}"/>
                </a:ext>
              </a:extLst>
            </p:cNvPr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38" name="Google Shape;2540;p46">
              <a:extLst>
                <a:ext uri="{FF2B5EF4-FFF2-40B4-BE49-F238E27FC236}">
                  <a16:creationId xmlns:a16="http://schemas.microsoft.com/office/drawing/2014/main" id="{48807358-72B2-7274-A97B-F85EE1CCA20D}"/>
                </a:ext>
              </a:extLst>
            </p:cNvPr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39" name="Google Shape;2541;p46">
              <a:extLst>
                <a:ext uri="{FF2B5EF4-FFF2-40B4-BE49-F238E27FC236}">
                  <a16:creationId xmlns:a16="http://schemas.microsoft.com/office/drawing/2014/main" id="{BA2CAC7D-7297-2407-6ED0-1FD27D2D31CF}"/>
                </a:ext>
              </a:extLst>
            </p:cNvPr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40" name="Google Shape;2542;p46">
              <a:extLst>
                <a:ext uri="{FF2B5EF4-FFF2-40B4-BE49-F238E27FC236}">
                  <a16:creationId xmlns:a16="http://schemas.microsoft.com/office/drawing/2014/main" id="{309015B8-3DAD-988D-29AC-693A4DE58EDB}"/>
                </a:ext>
              </a:extLst>
            </p:cNvPr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41" name="Google Shape;2543;p46">
              <a:extLst>
                <a:ext uri="{FF2B5EF4-FFF2-40B4-BE49-F238E27FC236}">
                  <a16:creationId xmlns:a16="http://schemas.microsoft.com/office/drawing/2014/main" id="{BE9ADA93-4501-7E42-D700-52B83F03588B}"/>
                </a:ext>
              </a:extLst>
            </p:cNvPr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42" name="Google Shape;2544;p46">
              <a:extLst>
                <a:ext uri="{FF2B5EF4-FFF2-40B4-BE49-F238E27FC236}">
                  <a16:creationId xmlns:a16="http://schemas.microsoft.com/office/drawing/2014/main" id="{06E50A09-C2E5-7598-208F-6928D33D0109}"/>
                </a:ext>
              </a:extLst>
            </p:cNvPr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43" name="Google Shape;2545;p46">
              <a:extLst>
                <a:ext uri="{FF2B5EF4-FFF2-40B4-BE49-F238E27FC236}">
                  <a16:creationId xmlns:a16="http://schemas.microsoft.com/office/drawing/2014/main" id="{187BB536-7A21-9F7E-8CA9-BD469D43B952}"/>
                </a:ext>
              </a:extLst>
            </p:cNvPr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44" name="Google Shape;2546;p46">
              <a:extLst>
                <a:ext uri="{FF2B5EF4-FFF2-40B4-BE49-F238E27FC236}">
                  <a16:creationId xmlns:a16="http://schemas.microsoft.com/office/drawing/2014/main" id="{FEC19FB0-CC41-DD99-02CE-D7F9AB455045}"/>
                </a:ext>
              </a:extLst>
            </p:cNvPr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45" name="Google Shape;2547;p46">
              <a:extLst>
                <a:ext uri="{FF2B5EF4-FFF2-40B4-BE49-F238E27FC236}">
                  <a16:creationId xmlns:a16="http://schemas.microsoft.com/office/drawing/2014/main" id="{ABEB83F0-3835-8B2C-0432-5647C000C180}"/>
                </a:ext>
              </a:extLst>
            </p:cNvPr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46" name="Google Shape;2548;p46">
              <a:extLst>
                <a:ext uri="{FF2B5EF4-FFF2-40B4-BE49-F238E27FC236}">
                  <a16:creationId xmlns:a16="http://schemas.microsoft.com/office/drawing/2014/main" id="{DF33656B-F69D-C60A-9A19-C565E29515E4}"/>
                </a:ext>
              </a:extLst>
            </p:cNvPr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47" name="Google Shape;2549;p46">
              <a:extLst>
                <a:ext uri="{FF2B5EF4-FFF2-40B4-BE49-F238E27FC236}">
                  <a16:creationId xmlns:a16="http://schemas.microsoft.com/office/drawing/2014/main" id="{6E7B137C-3378-0EEB-681C-39F5905DEB9C}"/>
                </a:ext>
              </a:extLst>
            </p:cNvPr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48" name="Google Shape;2550;p46">
              <a:extLst>
                <a:ext uri="{FF2B5EF4-FFF2-40B4-BE49-F238E27FC236}">
                  <a16:creationId xmlns:a16="http://schemas.microsoft.com/office/drawing/2014/main" id="{ED9D6F2F-9FB1-0E94-04FD-D66CE265DCB8}"/>
                </a:ext>
              </a:extLst>
            </p:cNvPr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49" name="Google Shape;2551;p46">
              <a:extLst>
                <a:ext uri="{FF2B5EF4-FFF2-40B4-BE49-F238E27FC236}">
                  <a16:creationId xmlns:a16="http://schemas.microsoft.com/office/drawing/2014/main" id="{F4913764-B890-932C-E32B-40EBE74748E4}"/>
                </a:ext>
              </a:extLst>
            </p:cNvPr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50" name="Google Shape;2552;p46">
              <a:extLst>
                <a:ext uri="{FF2B5EF4-FFF2-40B4-BE49-F238E27FC236}">
                  <a16:creationId xmlns:a16="http://schemas.microsoft.com/office/drawing/2014/main" id="{18D300DA-3BA9-77BA-7C23-6C8D04C9F242}"/>
                </a:ext>
              </a:extLst>
            </p:cNvPr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51" name="Google Shape;2553;p46">
              <a:extLst>
                <a:ext uri="{FF2B5EF4-FFF2-40B4-BE49-F238E27FC236}">
                  <a16:creationId xmlns:a16="http://schemas.microsoft.com/office/drawing/2014/main" id="{09A78E24-07FD-17FF-8208-B0EAFF03120F}"/>
                </a:ext>
              </a:extLst>
            </p:cNvPr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52" name="Google Shape;2554;p46">
              <a:extLst>
                <a:ext uri="{FF2B5EF4-FFF2-40B4-BE49-F238E27FC236}">
                  <a16:creationId xmlns:a16="http://schemas.microsoft.com/office/drawing/2014/main" id="{9250B63E-47F5-4185-4D3A-EF1F6557CBCF}"/>
                </a:ext>
              </a:extLst>
            </p:cNvPr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53" name="Google Shape;2555;p46">
              <a:extLst>
                <a:ext uri="{FF2B5EF4-FFF2-40B4-BE49-F238E27FC236}">
                  <a16:creationId xmlns:a16="http://schemas.microsoft.com/office/drawing/2014/main" id="{9DD03E29-E694-68A7-BD98-CA70B6FEC878}"/>
                </a:ext>
              </a:extLst>
            </p:cNvPr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54" name="Google Shape;2556;p46">
              <a:extLst>
                <a:ext uri="{FF2B5EF4-FFF2-40B4-BE49-F238E27FC236}">
                  <a16:creationId xmlns:a16="http://schemas.microsoft.com/office/drawing/2014/main" id="{6761B2E1-8BFA-0AFB-EAF1-16209AF79D81}"/>
                </a:ext>
              </a:extLst>
            </p:cNvPr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55" name="Google Shape;2557;p46">
              <a:extLst>
                <a:ext uri="{FF2B5EF4-FFF2-40B4-BE49-F238E27FC236}">
                  <a16:creationId xmlns:a16="http://schemas.microsoft.com/office/drawing/2014/main" id="{5725800C-BBE8-EAE6-9645-836CE825C8EB}"/>
                </a:ext>
              </a:extLst>
            </p:cNvPr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56" name="Google Shape;2558;p46">
              <a:extLst>
                <a:ext uri="{FF2B5EF4-FFF2-40B4-BE49-F238E27FC236}">
                  <a16:creationId xmlns:a16="http://schemas.microsoft.com/office/drawing/2014/main" id="{DBBF2658-A396-F931-2C4C-D60CDF706E02}"/>
                </a:ext>
              </a:extLst>
            </p:cNvPr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57" name="Google Shape;2559;p46">
              <a:extLst>
                <a:ext uri="{FF2B5EF4-FFF2-40B4-BE49-F238E27FC236}">
                  <a16:creationId xmlns:a16="http://schemas.microsoft.com/office/drawing/2014/main" id="{A66FE1CF-56A5-55E7-A4BA-0CDD41143478}"/>
                </a:ext>
              </a:extLst>
            </p:cNvPr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58" name="Google Shape;2560;p46">
              <a:extLst>
                <a:ext uri="{FF2B5EF4-FFF2-40B4-BE49-F238E27FC236}">
                  <a16:creationId xmlns:a16="http://schemas.microsoft.com/office/drawing/2014/main" id="{2E64FF9C-5F4B-DD33-6157-750A4438B6BD}"/>
                </a:ext>
              </a:extLst>
            </p:cNvPr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59" name="Google Shape;2561;p46">
              <a:extLst>
                <a:ext uri="{FF2B5EF4-FFF2-40B4-BE49-F238E27FC236}">
                  <a16:creationId xmlns:a16="http://schemas.microsoft.com/office/drawing/2014/main" id="{33CBA938-96E2-2C7C-53CC-552E91673F9A}"/>
                </a:ext>
              </a:extLst>
            </p:cNvPr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60" name="Google Shape;2562;p46">
              <a:extLst>
                <a:ext uri="{FF2B5EF4-FFF2-40B4-BE49-F238E27FC236}">
                  <a16:creationId xmlns:a16="http://schemas.microsoft.com/office/drawing/2014/main" id="{1DC50E91-4387-C12B-0134-91CB0678049C}"/>
                </a:ext>
              </a:extLst>
            </p:cNvPr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3561" name="Google Shape;2563;p46">
              <a:extLst>
                <a:ext uri="{FF2B5EF4-FFF2-40B4-BE49-F238E27FC236}">
                  <a16:creationId xmlns:a16="http://schemas.microsoft.com/office/drawing/2014/main" id="{65B415E4-E75C-63E6-BAC3-343D93EAD56A}"/>
                </a:ext>
              </a:extLst>
            </p:cNvPr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  <a:grpFill/>
          </p:grpSpPr>
          <p:sp>
            <p:nvSpPr>
              <p:cNvPr id="3597" name="Google Shape;2564;p46">
                <a:extLst>
                  <a:ext uri="{FF2B5EF4-FFF2-40B4-BE49-F238E27FC236}">
                    <a16:creationId xmlns:a16="http://schemas.microsoft.com/office/drawing/2014/main" id="{33D6EE97-B2DD-8058-0733-A73D7505BC98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3598" name="Google Shape;2565;p46">
                <a:extLst>
                  <a:ext uri="{FF2B5EF4-FFF2-40B4-BE49-F238E27FC236}">
                    <a16:creationId xmlns:a16="http://schemas.microsoft.com/office/drawing/2014/main" id="{1C6BC704-D689-5E9B-98A2-1464874FC3B1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chemeClr val="accent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sp>
          <p:nvSpPr>
            <p:cNvPr id="3562" name="Google Shape;2566;p46">
              <a:extLst>
                <a:ext uri="{FF2B5EF4-FFF2-40B4-BE49-F238E27FC236}">
                  <a16:creationId xmlns:a16="http://schemas.microsoft.com/office/drawing/2014/main" id="{D40FC238-9920-AB3C-454C-96030DD67BE9}"/>
                </a:ext>
              </a:extLst>
            </p:cNvPr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63" name="Google Shape;2567;p46">
              <a:extLst>
                <a:ext uri="{FF2B5EF4-FFF2-40B4-BE49-F238E27FC236}">
                  <a16:creationId xmlns:a16="http://schemas.microsoft.com/office/drawing/2014/main" id="{30E8E085-02E8-3533-5AA8-7A407DD95C9C}"/>
                </a:ext>
              </a:extLst>
            </p:cNvPr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64" name="Google Shape;2568;p46">
              <a:extLst>
                <a:ext uri="{FF2B5EF4-FFF2-40B4-BE49-F238E27FC236}">
                  <a16:creationId xmlns:a16="http://schemas.microsoft.com/office/drawing/2014/main" id="{FAC68AAA-9A80-9FC1-F654-1BA30233AD6D}"/>
                </a:ext>
              </a:extLst>
            </p:cNvPr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65" name="Google Shape;2569;p46">
              <a:extLst>
                <a:ext uri="{FF2B5EF4-FFF2-40B4-BE49-F238E27FC236}">
                  <a16:creationId xmlns:a16="http://schemas.microsoft.com/office/drawing/2014/main" id="{C09E47B3-E113-6DD7-F02E-54E19AD98146}"/>
                </a:ext>
              </a:extLst>
            </p:cNvPr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66" name="Google Shape;2570;p46">
              <a:extLst>
                <a:ext uri="{FF2B5EF4-FFF2-40B4-BE49-F238E27FC236}">
                  <a16:creationId xmlns:a16="http://schemas.microsoft.com/office/drawing/2014/main" id="{87897F7F-17DE-2B26-6EE8-0C2D1F82014D}"/>
                </a:ext>
              </a:extLst>
            </p:cNvPr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67" name="Google Shape;2571;p46">
              <a:extLst>
                <a:ext uri="{FF2B5EF4-FFF2-40B4-BE49-F238E27FC236}">
                  <a16:creationId xmlns:a16="http://schemas.microsoft.com/office/drawing/2014/main" id="{E2F0F4CD-31AB-AD18-400C-689A58EA8555}"/>
                </a:ext>
              </a:extLst>
            </p:cNvPr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68" name="Google Shape;2572;p46">
              <a:extLst>
                <a:ext uri="{FF2B5EF4-FFF2-40B4-BE49-F238E27FC236}">
                  <a16:creationId xmlns:a16="http://schemas.microsoft.com/office/drawing/2014/main" id="{24A63DA4-75B1-CDCB-A04F-D164E172B958}"/>
                </a:ext>
              </a:extLst>
            </p:cNvPr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69" name="Google Shape;2573;p46">
              <a:extLst>
                <a:ext uri="{FF2B5EF4-FFF2-40B4-BE49-F238E27FC236}">
                  <a16:creationId xmlns:a16="http://schemas.microsoft.com/office/drawing/2014/main" id="{F194E9B1-7506-9E3E-64D0-B40956D68981}"/>
                </a:ext>
              </a:extLst>
            </p:cNvPr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70" name="Google Shape;2574;p46">
              <a:extLst>
                <a:ext uri="{FF2B5EF4-FFF2-40B4-BE49-F238E27FC236}">
                  <a16:creationId xmlns:a16="http://schemas.microsoft.com/office/drawing/2014/main" id="{9912F911-AE1C-C32C-FB82-154E8598C0C3}"/>
                </a:ext>
              </a:extLst>
            </p:cNvPr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71" name="Google Shape;2575;p46">
              <a:extLst>
                <a:ext uri="{FF2B5EF4-FFF2-40B4-BE49-F238E27FC236}">
                  <a16:creationId xmlns:a16="http://schemas.microsoft.com/office/drawing/2014/main" id="{6613329C-135A-99ED-7821-AA1E4D879981}"/>
                </a:ext>
              </a:extLst>
            </p:cNvPr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72" name="Google Shape;2576;p46">
              <a:extLst>
                <a:ext uri="{FF2B5EF4-FFF2-40B4-BE49-F238E27FC236}">
                  <a16:creationId xmlns:a16="http://schemas.microsoft.com/office/drawing/2014/main" id="{CEF5ED5C-8D57-4DC4-891D-F21E3FE5AF12}"/>
                </a:ext>
              </a:extLst>
            </p:cNvPr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73" name="Google Shape;2577;p46">
              <a:extLst>
                <a:ext uri="{FF2B5EF4-FFF2-40B4-BE49-F238E27FC236}">
                  <a16:creationId xmlns:a16="http://schemas.microsoft.com/office/drawing/2014/main" id="{BB7129C5-4160-D7EB-722E-E15CC147598A}"/>
                </a:ext>
              </a:extLst>
            </p:cNvPr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74" name="Google Shape;2578;p46">
              <a:extLst>
                <a:ext uri="{FF2B5EF4-FFF2-40B4-BE49-F238E27FC236}">
                  <a16:creationId xmlns:a16="http://schemas.microsoft.com/office/drawing/2014/main" id="{0AD9BCEF-E540-8475-12A7-A4D19C0CB7B5}"/>
                </a:ext>
              </a:extLst>
            </p:cNvPr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75" name="Google Shape;2579;p46">
              <a:extLst>
                <a:ext uri="{FF2B5EF4-FFF2-40B4-BE49-F238E27FC236}">
                  <a16:creationId xmlns:a16="http://schemas.microsoft.com/office/drawing/2014/main" id="{EEB3AEB9-8665-E338-0D2A-E2C4256B0CF6}"/>
                </a:ext>
              </a:extLst>
            </p:cNvPr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76" name="Google Shape;2580;p46">
              <a:extLst>
                <a:ext uri="{FF2B5EF4-FFF2-40B4-BE49-F238E27FC236}">
                  <a16:creationId xmlns:a16="http://schemas.microsoft.com/office/drawing/2014/main" id="{288EC072-AA6A-F77D-B7AF-44574B8AD5F2}"/>
                </a:ext>
              </a:extLst>
            </p:cNvPr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77" name="Google Shape;2581;p46">
              <a:extLst>
                <a:ext uri="{FF2B5EF4-FFF2-40B4-BE49-F238E27FC236}">
                  <a16:creationId xmlns:a16="http://schemas.microsoft.com/office/drawing/2014/main" id="{6AB99B8C-857A-72AC-9E5F-E65AB55395F3}"/>
                </a:ext>
              </a:extLst>
            </p:cNvPr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78" name="Google Shape;2582;p46">
              <a:extLst>
                <a:ext uri="{FF2B5EF4-FFF2-40B4-BE49-F238E27FC236}">
                  <a16:creationId xmlns:a16="http://schemas.microsoft.com/office/drawing/2014/main" id="{BCCAC229-A3EA-6FA0-CEC2-A05D4274183C}"/>
                </a:ext>
              </a:extLst>
            </p:cNvPr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79" name="Google Shape;2583;p46">
              <a:extLst>
                <a:ext uri="{FF2B5EF4-FFF2-40B4-BE49-F238E27FC236}">
                  <a16:creationId xmlns:a16="http://schemas.microsoft.com/office/drawing/2014/main" id="{DD2DC0F1-9F25-4A28-0176-6B4D54A88214}"/>
                </a:ext>
              </a:extLst>
            </p:cNvPr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80" name="Google Shape;2584;p46">
              <a:extLst>
                <a:ext uri="{FF2B5EF4-FFF2-40B4-BE49-F238E27FC236}">
                  <a16:creationId xmlns:a16="http://schemas.microsoft.com/office/drawing/2014/main" id="{9816A9A1-2E87-3FED-4F3B-36F6C94358A8}"/>
                </a:ext>
              </a:extLst>
            </p:cNvPr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81" name="Google Shape;2585;p46">
              <a:extLst>
                <a:ext uri="{FF2B5EF4-FFF2-40B4-BE49-F238E27FC236}">
                  <a16:creationId xmlns:a16="http://schemas.microsoft.com/office/drawing/2014/main" id="{D8F8956F-6BE0-99CF-86AE-0AA521037559}"/>
                </a:ext>
              </a:extLst>
            </p:cNvPr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82" name="Google Shape;2586;p46">
              <a:extLst>
                <a:ext uri="{FF2B5EF4-FFF2-40B4-BE49-F238E27FC236}">
                  <a16:creationId xmlns:a16="http://schemas.microsoft.com/office/drawing/2014/main" id="{672B5A92-FE4E-9BC2-7A2A-9F6D75B314F7}"/>
                </a:ext>
              </a:extLst>
            </p:cNvPr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83" name="Google Shape;2587;p46">
              <a:extLst>
                <a:ext uri="{FF2B5EF4-FFF2-40B4-BE49-F238E27FC236}">
                  <a16:creationId xmlns:a16="http://schemas.microsoft.com/office/drawing/2014/main" id="{6DB85BD3-C109-4DA4-25F5-A608F3929EE3}"/>
                </a:ext>
              </a:extLst>
            </p:cNvPr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84" name="Google Shape;2588;p46">
              <a:extLst>
                <a:ext uri="{FF2B5EF4-FFF2-40B4-BE49-F238E27FC236}">
                  <a16:creationId xmlns:a16="http://schemas.microsoft.com/office/drawing/2014/main" id="{C7CD37FE-5023-2143-9433-54255258AEC6}"/>
                </a:ext>
              </a:extLst>
            </p:cNvPr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85" name="Google Shape;2589;p46">
              <a:extLst>
                <a:ext uri="{FF2B5EF4-FFF2-40B4-BE49-F238E27FC236}">
                  <a16:creationId xmlns:a16="http://schemas.microsoft.com/office/drawing/2014/main" id="{52ABBD66-84CD-558D-523B-3702C8BA1030}"/>
                </a:ext>
              </a:extLst>
            </p:cNvPr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86" name="Google Shape;2590;p46">
              <a:extLst>
                <a:ext uri="{FF2B5EF4-FFF2-40B4-BE49-F238E27FC236}">
                  <a16:creationId xmlns:a16="http://schemas.microsoft.com/office/drawing/2014/main" id="{E720F558-BC08-0140-B379-5B82E477099E}"/>
                </a:ext>
              </a:extLst>
            </p:cNvPr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87" name="Google Shape;2591;p46">
              <a:extLst>
                <a:ext uri="{FF2B5EF4-FFF2-40B4-BE49-F238E27FC236}">
                  <a16:creationId xmlns:a16="http://schemas.microsoft.com/office/drawing/2014/main" id="{12D5FB45-78C4-E952-FEBF-3553784C2126}"/>
                </a:ext>
              </a:extLst>
            </p:cNvPr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88" name="Google Shape;2592;p46">
              <a:extLst>
                <a:ext uri="{FF2B5EF4-FFF2-40B4-BE49-F238E27FC236}">
                  <a16:creationId xmlns:a16="http://schemas.microsoft.com/office/drawing/2014/main" id="{8341A031-177F-06E9-E710-AAFD123F42ED}"/>
                </a:ext>
              </a:extLst>
            </p:cNvPr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89" name="Google Shape;2593;p46">
              <a:extLst>
                <a:ext uri="{FF2B5EF4-FFF2-40B4-BE49-F238E27FC236}">
                  <a16:creationId xmlns:a16="http://schemas.microsoft.com/office/drawing/2014/main" id="{47CC2030-9F4C-4EDC-9F62-87698875081E}"/>
                </a:ext>
              </a:extLst>
            </p:cNvPr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90" name="Google Shape;2594;p46">
              <a:extLst>
                <a:ext uri="{FF2B5EF4-FFF2-40B4-BE49-F238E27FC236}">
                  <a16:creationId xmlns:a16="http://schemas.microsoft.com/office/drawing/2014/main" id="{9415773C-029C-4F46-74FB-835249D36D6A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91" name="Google Shape;2595;p46">
              <a:extLst>
                <a:ext uri="{FF2B5EF4-FFF2-40B4-BE49-F238E27FC236}">
                  <a16:creationId xmlns:a16="http://schemas.microsoft.com/office/drawing/2014/main" id="{C559C2D2-21C1-5534-E988-B475FF4D8161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92" name="Google Shape;2596;p46">
              <a:extLst>
                <a:ext uri="{FF2B5EF4-FFF2-40B4-BE49-F238E27FC236}">
                  <a16:creationId xmlns:a16="http://schemas.microsoft.com/office/drawing/2014/main" id="{298732C4-D254-ABFF-32F0-E4C51C6042E5}"/>
                </a:ext>
              </a:extLst>
            </p:cNvPr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93" name="Google Shape;2597;p46">
              <a:extLst>
                <a:ext uri="{FF2B5EF4-FFF2-40B4-BE49-F238E27FC236}">
                  <a16:creationId xmlns:a16="http://schemas.microsoft.com/office/drawing/2014/main" id="{194C48AA-1ACA-B022-B9DE-111C423EB876}"/>
                </a:ext>
              </a:extLst>
            </p:cNvPr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grp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94" name="Google Shape;2598;p46">
              <a:extLst>
                <a:ext uri="{FF2B5EF4-FFF2-40B4-BE49-F238E27FC236}">
                  <a16:creationId xmlns:a16="http://schemas.microsoft.com/office/drawing/2014/main" id="{FA712C52-FF88-80FB-B1DD-927C3CA16BF6}"/>
                </a:ext>
              </a:extLst>
            </p:cNvPr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95" name="Google Shape;2599;p46">
              <a:extLst>
                <a:ext uri="{FF2B5EF4-FFF2-40B4-BE49-F238E27FC236}">
                  <a16:creationId xmlns:a16="http://schemas.microsoft.com/office/drawing/2014/main" id="{18D82919-8756-BB40-B0A1-42FFB16B9807}"/>
                </a:ext>
              </a:extLst>
            </p:cNvPr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96" name="Google Shape;2600;p46">
              <a:extLst>
                <a:ext uri="{FF2B5EF4-FFF2-40B4-BE49-F238E27FC236}">
                  <a16:creationId xmlns:a16="http://schemas.microsoft.com/office/drawing/2014/main" id="{AA4BE15C-5DF1-4D0B-7308-CB0C8583F960}"/>
                </a:ext>
              </a:extLst>
            </p:cNvPr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72830F92-9391-0B64-4738-C47B7F3000AB}"/>
              </a:ext>
            </a:extLst>
          </p:cNvPr>
          <p:cNvSpPr/>
          <p:nvPr/>
        </p:nvSpPr>
        <p:spPr>
          <a:xfrm>
            <a:off x="1596836" y="2119009"/>
            <a:ext cx="863045" cy="2929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6D3A5F-F549-9AF4-741F-C99D405E0379}"/>
              </a:ext>
            </a:extLst>
          </p:cNvPr>
          <p:cNvSpPr txBox="1"/>
          <p:nvPr/>
        </p:nvSpPr>
        <p:spPr>
          <a:xfrm>
            <a:off x="1674948" y="2072848"/>
            <a:ext cx="70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tx1">
                    <a:lumMod val="50000"/>
                  </a:schemeClr>
                </a:solidFill>
                <a:latin typeface="Gotham Condensed Medium" panose="02000606030000020004" pitchFamily="2" charset="0"/>
              </a:rPr>
              <a:t>Misión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6249CF-4FAD-0600-E7B1-93A3AA832B4A}"/>
              </a:ext>
            </a:extLst>
          </p:cNvPr>
          <p:cNvSpPr txBox="1"/>
          <p:nvPr/>
        </p:nvSpPr>
        <p:spPr>
          <a:xfrm>
            <a:off x="3476120" y="2549477"/>
            <a:ext cx="2170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Gotham Condensed Book" panose="02000606030000020004" pitchFamily="2" charset="0"/>
              </a:rPr>
              <a:t>Ser la plataforma de </a:t>
            </a:r>
            <a:r>
              <a:rPr lang="es-ES" sz="1200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consulta de salarios</a:t>
            </a:r>
            <a:r>
              <a:rPr lang="es-ES" sz="1200" dirty="0">
                <a:latin typeface="Gotham Condensed Book" panose="02000606030000020004" pitchFamily="2" charset="0"/>
              </a:rPr>
              <a:t> y trabajos referente </a:t>
            </a:r>
            <a:r>
              <a:rPr lang="es-ES" sz="1200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a nivel mundial </a:t>
            </a:r>
            <a:r>
              <a:rPr lang="es-ES" sz="1200" dirty="0">
                <a:latin typeface="Gotham Condensed Book" panose="02000606030000020004" pitchFamily="2" charset="0"/>
              </a:rPr>
              <a:t>para todos los profesionales y aficionados del sector IT.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237B7E-18BC-B088-4406-15C5A069B5CC}"/>
              </a:ext>
            </a:extLst>
          </p:cNvPr>
          <p:cNvSpPr txBox="1"/>
          <p:nvPr/>
        </p:nvSpPr>
        <p:spPr>
          <a:xfrm>
            <a:off x="934015" y="2551742"/>
            <a:ext cx="2170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Gotham Condensed Book" panose="02000606030000020004" pitchFamily="2" charset="0"/>
              </a:rPr>
              <a:t>Servir a nuestros usuarios, manteniendo nuestra </a:t>
            </a:r>
            <a:r>
              <a:rPr lang="es-ES" sz="1200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base de datos actualizada </a:t>
            </a:r>
            <a:r>
              <a:rPr lang="es-ES" sz="1200" dirty="0">
                <a:latin typeface="Gotham Condensed Book" panose="02000606030000020004" pitchFamily="2" charset="0"/>
              </a:rPr>
              <a:t>para proporcionar información relevante del </a:t>
            </a:r>
            <a:r>
              <a:rPr lang="es-ES" sz="1200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sector IT </a:t>
            </a:r>
            <a:r>
              <a:rPr lang="es-ES" sz="1200" dirty="0">
                <a:latin typeface="Gotham Condensed Book" panose="02000606030000020004" pitchFamily="2" charset="0"/>
              </a:rPr>
              <a:t>que les sirva como guía y apoyo para la toma de </a:t>
            </a:r>
            <a:r>
              <a:rPr lang="es-ES" sz="1200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decisiones en el ámbito laboral.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F58C842-8024-565A-7159-E9BB31B98002}"/>
              </a:ext>
            </a:extLst>
          </p:cNvPr>
          <p:cNvSpPr txBox="1"/>
          <p:nvPr/>
        </p:nvSpPr>
        <p:spPr>
          <a:xfrm>
            <a:off x="6031541" y="2542562"/>
            <a:ext cx="2170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Gotham Condensed Book" panose="02000606030000020004" pitchFamily="2" charset="0"/>
              </a:rPr>
              <a:t>Diseñar una plataforma que permita a los usuarios realizar </a:t>
            </a:r>
            <a:r>
              <a:rPr lang="es-ES" sz="1200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consultas sobre las ofertas de trabajo </a:t>
            </a:r>
            <a:r>
              <a:rPr lang="es-ES" sz="1200" dirty="0">
                <a:latin typeface="Gotham Condensed Book" panose="02000606030000020004" pitchFamily="2" charset="0"/>
              </a:rPr>
              <a:t>y sus  salarios publicados del sector IT, alimentando la base de datos mediante la técnica de </a:t>
            </a:r>
            <a:r>
              <a:rPr lang="es-ES" sz="1200" dirty="0" err="1">
                <a:latin typeface="Gotham Condensed Book" panose="02000606030000020004" pitchFamily="2" charset="0"/>
              </a:rPr>
              <a:t>scrapping</a:t>
            </a:r>
            <a:r>
              <a:rPr lang="es-ES" sz="1200" dirty="0">
                <a:latin typeface="Gotham Condensed Book" panose="02000606030000020004" pitchFamily="2" charset="0"/>
              </a:rPr>
              <a:t>, el uso de </a:t>
            </a:r>
            <a:r>
              <a:rPr lang="es-ES" sz="1200" dirty="0" err="1">
                <a:latin typeface="Gotham Condensed Book" panose="02000606030000020004" pitchFamily="2" charset="0"/>
              </a:rPr>
              <a:t>APIs</a:t>
            </a:r>
            <a:r>
              <a:rPr lang="es-ES" sz="1200" dirty="0">
                <a:latin typeface="Gotham Condensed Book" panose="02000606030000020004" pitchFamily="2" charset="0"/>
              </a:rPr>
              <a:t> y encuestas.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28A7EE7C-F617-8A44-19EB-AD52DF43BC35}"/>
              </a:ext>
            </a:extLst>
          </p:cNvPr>
          <p:cNvSpPr/>
          <p:nvPr/>
        </p:nvSpPr>
        <p:spPr>
          <a:xfrm>
            <a:off x="4130087" y="2120636"/>
            <a:ext cx="863045" cy="2929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FE860D8-1C1B-4E9E-C56D-2E7F9B485E1F}"/>
              </a:ext>
            </a:extLst>
          </p:cNvPr>
          <p:cNvSpPr txBox="1"/>
          <p:nvPr/>
        </p:nvSpPr>
        <p:spPr>
          <a:xfrm>
            <a:off x="4266238" y="2072126"/>
            <a:ext cx="623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tx1">
                    <a:lumMod val="50000"/>
                  </a:schemeClr>
                </a:solidFill>
                <a:latin typeface="Gotham Condensed Medium" panose="02000606030000020004" pitchFamily="2" charset="0"/>
              </a:rPr>
              <a:t>Visión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3FCBE082-E0AE-DE94-7EE3-A9965D518375}"/>
              </a:ext>
            </a:extLst>
          </p:cNvPr>
          <p:cNvSpPr/>
          <p:nvPr/>
        </p:nvSpPr>
        <p:spPr>
          <a:xfrm>
            <a:off x="6702408" y="2129610"/>
            <a:ext cx="863045" cy="29294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F0C4196-A34F-93D5-95D2-B3CAB91EC1CC}"/>
              </a:ext>
            </a:extLst>
          </p:cNvPr>
          <p:cNvSpPr txBox="1"/>
          <p:nvPr/>
        </p:nvSpPr>
        <p:spPr>
          <a:xfrm>
            <a:off x="6756601" y="2082057"/>
            <a:ext cx="75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tx1">
                    <a:lumMod val="50000"/>
                  </a:schemeClr>
                </a:solidFill>
                <a:latin typeface="Gotham Condensed Medium" panose="02000606030000020004" pitchFamily="2" charset="0"/>
              </a:rPr>
              <a:t>Objetivo</a:t>
            </a:r>
          </a:p>
        </p:txBody>
      </p:sp>
      <p:grpSp>
        <p:nvGrpSpPr>
          <p:cNvPr id="20" name="Google Shape;14087;p77">
            <a:extLst>
              <a:ext uri="{FF2B5EF4-FFF2-40B4-BE49-F238E27FC236}">
                <a16:creationId xmlns:a16="http://schemas.microsoft.com/office/drawing/2014/main" id="{12D9F052-EE1B-290D-E054-4920B08CE389}"/>
              </a:ext>
            </a:extLst>
          </p:cNvPr>
          <p:cNvGrpSpPr/>
          <p:nvPr/>
        </p:nvGrpSpPr>
        <p:grpSpPr>
          <a:xfrm>
            <a:off x="4293107" y="1544150"/>
            <a:ext cx="537000" cy="344723"/>
            <a:chOff x="5411225" y="2726350"/>
            <a:chExt cx="296950" cy="190625"/>
          </a:xfrm>
          <a:solidFill>
            <a:schemeClr val="accent2"/>
          </a:solidFill>
        </p:grpSpPr>
        <p:sp>
          <p:nvSpPr>
            <p:cNvPr id="21" name="Google Shape;14088;p77">
              <a:extLst>
                <a:ext uri="{FF2B5EF4-FFF2-40B4-BE49-F238E27FC236}">
                  <a16:creationId xmlns:a16="http://schemas.microsoft.com/office/drawing/2014/main" id="{F7549228-ABC8-2A18-AF61-153FB265B93C}"/>
                </a:ext>
              </a:extLst>
            </p:cNvPr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Google Shape;14089;p77">
              <a:extLst>
                <a:ext uri="{FF2B5EF4-FFF2-40B4-BE49-F238E27FC236}">
                  <a16:creationId xmlns:a16="http://schemas.microsoft.com/office/drawing/2014/main" id="{261FAB90-B4B1-AD16-0915-C1A807A03849}"/>
                </a:ext>
              </a:extLst>
            </p:cNvPr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4" name="Google Shape;13870;p77">
            <a:extLst>
              <a:ext uri="{FF2B5EF4-FFF2-40B4-BE49-F238E27FC236}">
                <a16:creationId xmlns:a16="http://schemas.microsoft.com/office/drawing/2014/main" id="{BA98EB7B-7514-FF16-EC1B-EAE10AC1B01C}"/>
              </a:ext>
            </a:extLst>
          </p:cNvPr>
          <p:cNvGrpSpPr/>
          <p:nvPr/>
        </p:nvGrpSpPr>
        <p:grpSpPr>
          <a:xfrm>
            <a:off x="1817541" y="1466725"/>
            <a:ext cx="421632" cy="484569"/>
            <a:chOff x="-62496925" y="1931475"/>
            <a:chExt cx="275675" cy="316825"/>
          </a:xfrm>
          <a:solidFill>
            <a:schemeClr val="accent2"/>
          </a:solidFill>
        </p:grpSpPr>
        <p:sp>
          <p:nvSpPr>
            <p:cNvPr id="25" name="Google Shape;13871;p77">
              <a:extLst>
                <a:ext uri="{FF2B5EF4-FFF2-40B4-BE49-F238E27FC236}">
                  <a16:creationId xmlns:a16="http://schemas.microsoft.com/office/drawing/2014/main" id="{258B8C5D-9367-2CAB-5724-E7C28979CB8F}"/>
                </a:ext>
              </a:extLst>
            </p:cNvPr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Google Shape;13872;p77">
              <a:extLst>
                <a:ext uri="{FF2B5EF4-FFF2-40B4-BE49-F238E27FC236}">
                  <a16:creationId xmlns:a16="http://schemas.microsoft.com/office/drawing/2014/main" id="{EDEFAB3D-A667-5DC2-E33D-6AB1B99FEDBE}"/>
                </a:ext>
              </a:extLst>
            </p:cNvPr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6" name="Google Shape;13804;p77">
            <a:extLst>
              <a:ext uri="{FF2B5EF4-FFF2-40B4-BE49-F238E27FC236}">
                <a16:creationId xmlns:a16="http://schemas.microsoft.com/office/drawing/2014/main" id="{94AF9A9A-9159-17F6-219B-01610E332BBD}"/>
              </a:ext>
            </a:extLst>
          </p:cNvPr>
          <p:cNvSpPr/>
          <p:nvPr/>
        </p:nvSpPr>
        <p:spPr>
          <a:xfrm>
            <a:off x="6869964" y="1470258"/>
            <a:ext cx="494129" cy="488257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FB968D0-7A20-EEF0-692C-A23D375FB0E4}"/>
              </a:ext>
            </a:extLst>
          </p:cNvPr>
          <p:cNvSpPr txBox="1"/>
          <p:nvPr/>
        </p:nvSpPr>
        <p:spPr>
          <a:xfrm>
            <a:off x="0" y="431271"/>
            <a:ext cx="377893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LO QUE QUEREMOS LOGRAR</a:t>
            </a:r>
          </a:p>
        </p:txBody>
      </p:sp>
      <p:sp>
        <p:nvSpPr>
          <p:cNvPr id="3689" name="Elipse 3688">
            <a:extLst>
              <a:ext uri="{FF2B5EF4-FFF2-40B4-BE49-F238E27FC236}">
                <a16:creationId xmlns:a16="http://schemas.microsoft.com/office/drawing/2014/main" id="{974180B0-FB4F-3B74-17E1-4DFB1C868D22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is is fine', el meme de la fatiga pandémica">
            <a:extLst>
              <a:ext uri="{FF2B5EF4-FFF2-40B4-BE49-F238E27FC236}">
                <a16:creationId xmlns:a16="http://schemas.microsoft.com/office/drawing/2014/main" id="{9400B9F2-8260-5359-5736-FDAB05EF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6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5110168" y="119873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5110168" y="241792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5110168" y="3775061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2312" name="Google Shape;15098;p81">
            <a:extLst>
              <a:ext uri="{FF2B5EF4-FFF2-40B4-BE49-F238E27FC236}">
                <a16:creationId xmlns:a16="http://schemas.microsoft.com/office/drawing/2014/main" id="{CB2FEEDE-32CB-5ADE-671D-2A21AAA29887}"/>
              </a:ext>
            </a:extLst>
          </p:cNvPr>
          <p:cNvSpPr/>
          <p:nvPr/>
        </p:nvSpPr>
        <p:spPr>
          <a:xfrm>
            <a:off x="5029468" y="1051959"/>
            <a:ext cx="572899" cy="566739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313" name="Google Shape;15161;p81">
            <a:extLst>
              <a:ext uri="{FF2B5EF4-FFF2-40B4-BE49-F238E27FC236}">
                <a16:creationId xmlns:a16="http://schemas.microsoft.com/office/drawing/2014/main" id="{23E5A201-541D-6FD8-8DFA-756E61640A4E}"/>
              </a:ext>
            </a:extLst>
          </p:cNvPr>
          <p:cNvGrpSpPr/>
          <p:nvPr/>
        </p:nvGrpSpPr>
        <p:grpSpPr>
          <a:xfrm>
            <a:off x="5052069" y="2340143"/>
            <a:ext cx="566739" cy="569359"/>
            <a:chOff x="-1333975" y="2365850"/>
            <a:chExt cx="292225" cy="293575"/>
          </a:xfrm>
          <a:solidFill>
            <a:schemeClr val="accent2"/>
          </a:solidFill>
        </p:grpSpPr>
        <p:sp>
          <p:nvSpPr>
            <p:cNvPr id="2314" name="Google Shape;15162;p81">
              <a:extLst>
                <a:ext uri="{FF2B5EF4-FFF2-40B4-BE49-F238E27FC236}">
                  <a16:creationId xmlns:a16="http://schemas.microsoft.com/office/drawing/2014/main" id="{538FABAF-7FBC-B074-017B-E2795CE8730D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5" name="Google Shape;15163;p81">
              <a:extLst>
                <a:ext uri="{FF2B5EF4-FFF2-40B4-BE49-F238E27FC236}">
                  <a16:creationId xmlns:a16="http://schemas.microsoft.com/office/drawing/2014/main" id="{2FEDF7CD-1DEA-930E-EE43-24487BF0FB24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6" name="Google Shape;15164;p81">
              <a:extLst>
                <a:ext uri="{FF2B5EF4-FFF2-40B4-BE49-F238E27FC236}">
                  <a16:creationId xmlns:a16="http://schemas.microsoft.com/office/drawing/2014/main" id="{8553649A-2E0D-F148-B1A1-F5D601065EA6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7" name="Google Shape;15165;p81">
              <a:extLst>
                <a:ext uri="{FF2B5EF4-FFF2-40B4-BE49-F238E27FC236}">
                  <a16:creationId xmlns:a16="http://schemas.microsoft.com/office/drawing/2014/main" id="{DE4CCFAE-4EE0-1CD1-71F0-53E09F565974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8" name="Google Shape;15166;p81">
              <a:extLst>
                <a:ext uri="{FF2B5EF4-FFF2-40B4-BE49-F238E27FC236}">
                  <a16:creationId xmlns:a16="http://schemas.microsoft.com/office/drawing/2014/main" id="{9E9FD775-0BF3-EAB0-06ED-CDE8ED2D318E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19" name="Google Shape;15167;p81">
              <a:extLst>
                <a:ext uri="{FF2B5EF4-FFF2-40B4-BE49-F238E27FC236}">
                  <a16:creationId xmlns:a16="http://schemas.microsoft.com/office/drawing/2014/main" id="{29D4D702-279D-2580-E7D7-ED892785CE70}"/>
                </a:ext>
              </a:extLst>
            </p:cNvPr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0" name="Google Shape;15168;p81">
              <a:extLst>
                <a:ext uri="{FF2B5EF4-FFF2-40B4-BE49-F238E27FC236}">
                  <a16:creationId xmlns:a16="http://schemas.microsoft.com/office/drawing/2014/main" id="{605DDA68-7264-68B3-7A6D-5C5723721DB6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1" name="Google Shape;15169;p81">
              <a:extLst>
                <a:ext uri="{FF2B5EF4-FFF2-40B4-BE49-F238E27FC236}">
                  <a16:creationId xmlns:a16="http://schemas.microsoft.com/office/drawing/2014/main" id="{8C732A56-7D2A-A93F-D770-2A4092A8CC29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322" name="Google Shape;13598;p76">
            <a:extLst>
              <a:ext uri="{FF2B5EF4-FFF2-40B4-BE49-F238E27FC236}">
                <a16:creationId xmlns:a16="http://schemas.microsoft.com/office/drawing/2014/main" id="{D3A05EF8-0852-742E-04F8-AE98E63C34F9}"/>
              </a:ext>
            </a:extLst>
          </p:cNvPr>
          <p:cNvGrpSpPr/>
          <p:nvPr/>
        </p:nvGrpSpPr>
        <p:grpSpPr>
          <a:xfrm>
            <a:off x="5097283" y="3637709"/>
            <a:ext cx="504671" cy="582743"/>
            <a:chOff x="-39783421" y="2337925"/>
            <a:chExt cx="275700" cy="318350"/>
          </a:xfrm>
          <a:solidFill>
            <a:schemeClr val="accent2"/>
          </a:solidFill>
        </p:grpSpPr>
        <p:sp>
          <p:nvSpPr>
            <p:cNvPr id="2323" name="Google Shape;13599;p76">
              <a:extLst>
                <a:ext uri="{FF2B5EF4-FFF2-40B4-BE49-F238E27FC236}">
                  <a16:creationId xmlns:a16="http://schemas.microsoft.com/office/drawing/2014/main" id="{50BA0175-B070-7734-298A-059FCD3E7415}"/>
                </a:ext>
              </a:extLst>
            </p:cNvPr>
            <p:cNvSpPr/>
            <p:nvPr/>
          </p:nvSpPr>
          <p:spPr>
            <a:xfrm>
              <a:off x="-39739325" y="2450268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2324" name="Google Shape;13600;p76">
              <a:extLst>
                <a:ext uri="{FF2B5EF4-FFF2-40B4-BE49-F238E27FC236}">
                  <a16:creationId xmlns:a16="http://schemas.microsoft.com/office/drawing/2014/main" id="{9732669D-339E-B7C6-F17D-8DBAF5A5D1D5}"/>
                </a:ext>
              </a:extLst>
            </p:cNvPr>
            <p:cNvSpPr/>
            <p:nvPr/>
          </p:nvSpPr>
          <p:spPr>
            <a:xfrm>
              <a:off x="-39783421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327" name="CuadroTexto 2326">
            <a:extLst>
              <a:ext uri="{FF2B5EF4-FFF2-40B4-BE49-F238E27FC236}">
                <a16:creationId xmlns:a16="http://schemas.microsoft.com/office/drawing/2014/main" id="{FD6BFA86-2BA9-5F48-5AC4-DCC3CA1808E3}"/>
              </a:ext>
            </a:extLst>
          </p:cNvPr>
          <p:cNvSpPr txBox="1"/>
          <p:nvPr/>
        </p:nvSpPr>
        <p:spPr>
          <a:xfrm>
            <a:off x="5908253" y="1102609"/>
            <a:ext cx="1877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Proporcionar </a:t>
            </a:r>
            <a:r>
              <a:rPr lang="es-ES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información real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 y actualizada</a:t>
            </a:r>
          </a:p>
        </p:txBody>
      </p:sp>
      <p:sp>
        <p:nvSpPr>
          <p:cNvPr id="2338" name="CuadroTexto 2337">
            <a:extLst>
              <a:ext uri="{FF2B5EF4-FFF2-40B4-BE49-F238E27FC236}">
                <a16:creationId xmlns:a16="http://schemas.microsoft.com/office/drawing/2014/main" id="{E2F037D8-D65D-530E-5704-266806BEEE9D}"/>
              </a:ext>
            </a:extLst>
          </p:cNvPr>
          <p:cNvSpPr txBox="1"/>
          <p:nvPr/>
        </p:nvSpPr>
        <p:spPr>
          <a:xfrm>
            <a:off x="5888899" y="2365804"/>
            <a:ext cx="203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Servir de </a:t>
            </a:r>
            <a:r>
              <a:rPr lang="es-ES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apoyo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 a los profesionales y aficionados del sector de IT</a:t>
            </a:r>
          </a:p>
        </p:txBody>
      </p:sp>
      <p:sp>
        <p:nvSpPr>
          <p:cNvPr id="2339" name="CuadroTexto 2338">
            <a:extLst>
              <a:ext uri="{FF2B5EF4-FFF2-40B4-BE49-F238E27FC236}">
                <a16:creationId xmlns:a16="http://schemas.microsoft.com/office/drawing/2014/main" id="{F4742C2A-8B20-8952-21AE-1B78DEE6BA70}"/>
              </a:ext>
            </a:extLst>
          </p:cNvPr>
          <p:cNvSpPr txBox="1"/>
          <p:nvPr/>
        </p:nvSpPr>
        <p:spPr>
          <a:xfrm>
            <a:off x="5888899" y="3579429"/>
            <a:ext cx="20965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Conocer la </a:t>
            </a:r>
            <a:r>
              <a:rPr lang="es-ES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mejor opción de trabajo</a:t>
            </a:r>
            <a:r>
              <a:rPr lang="es-ES" dirty="0">
                <a:solidFill>
                  <a:schemeClr val="tx1">
                    <a:lumMod val="50000"/>
                  </a:schemeClr>
                </a:solidFill>
                <a:latin typeface="Gotham Condensed Book" panose="02000606030000020004" pitchFamily="2" charset="0"/>
              </a:rPr>
              <a:t> de acuerdo a las necesidades individuales</a:t>
            </a:r>
          </a:p>
        </p:txBody>
      </p:sp>
      <p:sp>
        <p:nvSpPr>
          <p:cNvPr id="2342" name="CuadroTexto 2341">
            <a:extLst>
              <a:ext uri="{FF2B5EF4-FFF2-40B4-BE49-F238E27FC236}">
                <a16:creationId xmlns:a16="http://schemas.microsoft.com/office/drawing/2014/main" id="{0A692155-C236-8FA4-B10C-77FE48621C92}"/>
              </a:ext>
            </a:extLst>
          </p:cNvPr>
          <p:cNvSpPr txBox="1"/>
          <p:nvPr/>
        </p:nvSpPr>
        <p:spPr>
          <a:xfrm>
            <a:off x="4023" y="438417"/>
            <a:ext cx="377893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NUESTRA MOTIVACIÓN</a:t>
            </a:r>
          </a:p>
        </p:txBody>
      </p:sp>
      <p:grpSp>
        <p:nvGrpSpPr>
          <p:cNvPr id="2344" name="Google Shape;1896;p37">
            <a:extLst>
              <a:ext uri="{FF2B5EF4-FFF2-40B4-BE49-F238E27FC236}">
                <a16:creationId xmlns:a16="http://schemas.microsoft.com/office/drawing/2014/main" id="{46FBC761-C4BA-3513-B5D6-1336B3DE8A79}"/>
              </a:ext>
            </a:extLst>
          </p:cNvPr>
          <p:cNvGrpSpPr/>
          <p:nvPr/>
        </p:nvGrpSpPr>
        <p:grpSpPr>
          <a:xfrm flipH="1">
            <a:off x="549783" y="1732983"/>
            <a:ext cx="3863605" cy="2629035"/>
            <a:chOff x="862950" y="825025"/>
            <a:chExt cx="5862650" cy="4111175"/>
          </a:xfrm>
        </p:grpSpPr>
        <p:sp>
          <p:nvSpPr>
            <p:cNvPr id="2345" name="Google Shape;1897;p37">
              <a:extLst>
                <a:ext uri="{FF2B5EF4-FFF2-40B4-BE49-F238E27FC236}">
                  <a16:creationId xmlns:a16="http://schemas.microsoft.com/office/drawing/2014/main" id="{9CD5E23B-D3F1-C02F-8B36-749654FD12CF}"/>
                </a:ext>
              </a:extLst>
            </p:cNvPr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46" name="Google Shape;1898;p37">
              <a:extLst>
                <a:ext uri="{FF2B5EF4-FFF2-40B4-BE49-F238E27FC236}">
                  <a16:creationId xmlns:a16="http://schemas.microsoft.com/office/drawing/2014/main" id="{A9548B0E-B778-2D11-DB4A-D09DB26E5CB6}"/>
                </a:ext>
              </a:extLst>
            </p:cNvPr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47" name="Google Shape;1899;p37">
              <a:extLst>
                <a:ext uri="{FF2B5EF4-FFF2-40B4-BE49-F238E27FC236}">
                  <a16:creationId xmlns:a16="http://schemas.microsoft.com/office/drawing/2014/main" id="{43161244-677A-B0D8-E127-1EBC8922A048}"/>
                </a:ext>
              </a:extLst>
            </p:cNvPr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48" name="Google Shape;1900;p37">
              <a:extLst>
                <a:ext uri="{FF2B5EF4-FFF2-40B4-BE49-F238E27FC236}">
                  <a16:creationId xmlns:a16="http://schemas.microsoft.com/office/drawing/2014/main" id="{28F2BD51-B54B-F778-884E-2C6957A8EC93}"/>
                </a:ext>
              </a:extLst>
            </p:cNvPr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49" name="Google Shape;1901;p37">
              <a:extLst>
                <a:ext uri="{FF2B5EF4-FFF2-40B4-BE49-F238E27FC236}">
                  <a16:creationId xmlns:a16="http://schemas.microsoft.com/office/drawing/2014/main" id="{D2C51358-FBFE-B093-C976-084519CD69B0}"/>
                </a:ext>
              </a:extLst>
            </p:cNvPr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0" name="Google Shape;1902;p37">
              <a:extLst>
                <a:ext uri="{FF2B5EF4-FFF2-40B4-BE49-F238E27FC236}">
                  <a16:creationId xmlns:a16="http://schemas.microsoft.com/office/drawing/2014/main" id="{32F87A60-5330-747C-D65A-6AF99C872451}"/>
                </a:ext>
              </a:extLst>
            </p:cNvPr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1" name="Google Shape;1903;p37">
              <a:extLst>
                <a:ext uri="{FF2B5EF4-FFF2-40B4-BE49-F238E27FC236}">
                  <a16:creationId xmlns:a16="http://schemas.microsoft.com/office/drawing/2014/main" id="{DD182E74-EEF0-EDAA-C893-EA415B9D91D2}"/>
                </a:ext>
              </a:extLst>
            </p:cNvPr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2" name="Google Shape;1904;p37">
              <a:extLst>
                <a:ext uri="{FF2B5EF4-FFF2-40B4-BE49-F238E27FC236}">
                  <a16:creationId xmlns:a16="http://schemas.microsoft.com/office/drawing/2014/main" id="{35C1D85F-98B3-6525-297F-B0C3A6362BBF}"/>
                </a:ext>
              </a:extLst>
            </p:cNvPr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2353" name="Google Shape;1905;p37">
              <a:extLst>
                <a:ext uri="{FF2B5EF4-FFF2-40B4-BE49-F238E27FC236}">
                  <a16:creationId xmlns:a16="http://schemas.microsoft.com/office/drawing/2014/main" id="{91A4B0CB-9D67-3710-1145-62F95FED9677}"/>
                </a:ext>
              </a:extLst>
            </p:cNvPr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4" name="Google Shape;1906;p37">
              <a:extLst>
                <a:ext uri="{FF2B5EF4-FFF2-40B4-BE49-F238E27FC236}">
                  <a16:creationId xmlns:a16="http://schemas.microsoft.com/office/drawing/2014/main" id="{3CC53DB8-60F1-0890-7FEC-29D22A35F155}"/>
                </a:ext>
              </a:extLst>
            </p:cNvPr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5" name="Google Shape;1907;p37">
              <a:extLst>
                <a:ext uri="{FF2B5EF4-FFF2-40B4-BE49-F238E27FC236}">
                  <a16:creationId xmlns:a16="http://schemas.microsoft.com/office/drawing/2014/main" id="{B73529BE-F332-CFE0-3035-33205F728084}"/>
                </a:ext>
              </a:extLst>
            </p:cNvPr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6" name="Google Shape;1908;p37">
              <a:extLst>
                <a:ext uri="{FF2B5EF4-FFF2-40B4-BE49-F238E27FC236}">
                  <a16:creationId xmlns:a16="http://schemas.microsoft.com/office/drawing/2014/main" id="{50DAAB88-E328-4E01-6E5A-D51A83C751CE}"/>
                </a:ext>
              </a:extLst>
            </p:cNvPr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7" name="Google Shape;1909;p37">
              <a:extLst>
                <a:ext uri="{FF2B5EF4-FFF2-40B4-BE49-F238E27FC236}">
                  <a16:creationId xmlns:a16="http://schemas.microsoft.com/office/drawing/2014/main" id="{453DE114-1FB1-E753-D879-2610DCEA7535}"/>
                </a:ext>
              </a:extLst>
            </p:cNvPr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8" name="Google Shape;1910;p37">
              <a:extLst>
                <a:ext uri="{FF2B5EF4-FFF2-40B4-BE49-F238E27FC236}">
                  <a16:creationId xmlns:a16="http://schemas.microsoft.com/office/drawing/2014/main" id="{C1B7C4D9-EC08-D304-8824-971D417E54DC}"/>
                </a:ext>
              </a:extLst>
            </p:cNvPr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59" name="Google Shape;1911;p37">
              <a:extLst>
                <a:ext uri="{FF2B5EF4-FFF2-40B4-BE49-F238E27FC236}">
                  <a16:creationId xmlns:a16="http://schemas.microsoft.com/office/drawing/2014/main" id="{314B6C14-062F-3C49-07E1-222647131C9F}"/>
                </a:ext>
              </a:extLst>
            </p:cNvPr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0" name="Google Shape;1912;p37">
              <a:extLst>
                <a:ext uri="{FF2B5EF4-FFF2-40B4-BE49-F238E27FC236}">
                  <a16:creationId xmlns:a16="http://schemas.microsoft.com/office/drawing/2014/main" id="{00AB6889-D1EF-E91C-FBE1-10FC2D5311B9}"/>
                </a:ext>
              </a:extLst>
            </p:cNvPr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1" name="Google Shape;1913;p37">
              <a:extLst>
                <a:ext uri="{FF2B5EF4-FFF2-40B4-BE49-F238E27FC236}">
                  <a16:creationId xmlns:a16="http://schemas.microsoft.com/office/drawing/2014/main" id="{1C11F14D-7F4F-5209-08F4-60B1D127B109}"/>
                </a:ext>
              </a:extLst>
            </p:cNvPr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2" name="Google Shape;1914;p37">
              <a:extLst>
                <a:ext uri="{FF2B5EF4-FFF2-40B4-BE49-F238E27FC236}">
                  <a16:creationId xmlns:a16="http://schemas.microsoft.com/office/drawing/2014/main" id="{A398A900-B188-AE0A-D1EC-58DBDAE0D50C}"/>
                </a:ext>
              </a:extLst>
            </p:cNvPr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3" name="Google Shape;1915;p37">
              <a:extLst>
                <a:ext uri="{FF2B5EF4-FFF2-40B4-BE49-F238E27FC236}">
                  <a16:creationId xmlns:a16="http://schemas.microsoft.com/office/drawing/2014/main" id="{8BCA6C4B-9792-0AB7-4953-9D36BD4E9D15}"/>
                </a:ext>
              </a:extLst>
            </p:cNvPr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4" name="Google Shape;1916;p37">
              <a:extLst>
                <a:ext uri="{FF2B5EF4-FFF2-40B4-BE49-F238E27FC236}">
                  <a16:creationId xmlns:a16="http://schemas.microsoft.com/office/drawing/2014/main" id="{E42F8E4F-FB28-20A2-AE6A-10416BDF5E80}"/>
                </a:ext>
              </a:extLst>
            </p:cNvPr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5" name="Google Shape;1917;p37">
              <a:extLst>
                <a:ext uri="{FF2B5EF4-FFF2-40B4-BE49-F238E27FC236}">
                  <a16:creationId xmlns:a16="http://schemas.microsoft.com/office/drawing/2014/main" id="{28A50E89-8324-D3C0-DC95-0D794E7AD88B}"/>
                </a:ext>
              </a:extLst>
            </p:cNvPr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6" name="Google Shape;1918;p37">
              <a:extLst>
                <a:ext uri="{FF2B5EF4-FFF2-40B4-BE49-F238E27FC236}">
                  <a16:creationId xmlns:a16="http://schemas.microsoft.com/office/drawing/2014/main" id="{8D1F7373-EE23-7D72-A2C3-D6E66A365EED}"/>
                </a:ext>
              </a:extLst>
            </p:cNvPr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7" name="Google Shape;1919;p37">
              <a:extLst>
                <a:ext uri="{FF2B5EF4-FFF2-40B4-BE49-F238E27FC236}">
                  <a16:creationId xmlns:a16="http://schemas.microsoft.com/office/drawing/2014/main" id="{3CA4BE72-E2B7-8CFF-0174-73564E4204BC}"/>
                </a:ext>
              </a:extLst>
            </p:cNvPr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8" name="Google Shape;1920;p37">
              <a:extLst>
                <a:ext uri="{FF2B5EF4-FFF2-40B4-BE49-F238E27FC236}">
                  <a16:creationId xmlns:a16="http://schemas.microsoft.com/office/drawing/2014/main" id="{0CE9B8EA-04E8-8A2D-D2AB-6D234741F390}"/>
                </a:ext>
              </a:extLst>
            </p:cNvPr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69" name="Google Shape;1921;p37">
              <a:extLst>
                <a:ext uri="{FF2B5EF4-FFF2-40B4-BE49-F238E27FC236}">
                  <a16:creationId xmlns:a16="http://schemas.microsoft.com/office/drawing/2014/main" id="{99292FC1-E20F-41C5-56B6-AE71D5C47EAC}"/>
                </a:ext>
              </a:extLst>
            </p:cNvPr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0" name="Google Shape;1922;p37">
              <a:extLst>
                <a:ext uri="{FF2B5EF4-FFF2-40B4-BE49-F238E27FC236}">
                  <a16:creationId xmlns:a16="http://schemas.microsoft.com/office/drawing/2014/main" id="{71EC5EA1-A923-6A69-D636-67B366233FF9}"/>
                </a:ext>
              </a:extLst>
            </p:cNvPr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1" name="Google Shape;1923;p37">
              <a:extLst>
                <a:ext uri="{FF2B5EF4-FFF2-40B4-BE49-F238E27FC236}">
                  <a16:creationId xmlns:a16="http://schemas.microsoft.com/office/drawing/2014/main" id="{F0BB18DE-8841-70E2-17CE-D89B3172C4CE}"/>
                </a:ext>
              </a:extLst>
            </p:cNvPr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2" name="Google Shape;1924;p37">
              <a:extLst>
                <a:ext uri="{FF2B5EF4-FFF2-40B4-BE49-F238E27FC236}">
                  <a16:creationId xmlns:a16="http://schemas.microsoft.com/office/drawing/2014/main" id="{ECF84A7C-1CB9-870C-6756-B924A000B011}"/>
                </a:ext>
              </a:extLst>
            </p:cNvPr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3" name="Google Shape;1925;p37">
              <a:extLst>
                <a:ext uri="{FF2B5EF4-FFF2-40B4-BE49-F238E27FC236}">
                  <a16:creationId xmlns:a16="http://schemas.microsoft.com/office/drawing/2014/main" id="{6C8B4DF9-C6CB-261A-9AC8-426B1AF59F0D}"/>
                </a:ext>
              </a:extLst>
            </p:cNvPr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4" name="Google Shape;1926;p37">
              <a:extLst>
                <a:ext uri="{FF2B5EF4-FFF2-40B4-BE49-F238E27FC236}">
                  <a16:creationId xmlns:a16="http://schemas.microsoft.com/office/drawing/2014/main" id="{329A2994-1A28-08B0-7858-C48226839574}"/>
                </a:ext>
              </a:extLst>
            </p:cNvPr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5" name="Google Shape;1927;p37">
              <a:extLst>
                <a:ext uri="{FF2B5EF4-FFF2-40B4-BE49-F238E27FC236}">
                  <a16:creationId xmlns:a16="http://schemas.microsoft.com/office/drawing/2014/main" id="{345E665E-4D25-4E33-D934-6B08F358F239}"/>
                </a:ext>
              </a:extLst>
            </p:cNvPr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6" name="Google Shape;1928;p37">
              <a:extLst>
                <a:ext uri="{FF2B5EF4-FFF2-40B4-BE49-F238E27FC236}">
                  <a16:creationId xmlns:a16="http://schemas.microsoft.com/office/drawing/2014/main" id="{C5DA2866-0975-0B1E-F6C9-955B43FBDF4A}"/>
                </a:ext>
              </a:extLst>
            </p:cNvPr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7" name="Google Shape;1929;p37">
              <a:extLst>
                <a:ext uri="{FF2B5EF4-FFF2-40B4-BE49-F238E27FC236}">
                  <a16:creationId xmlns:a16="http://schemas.microsoft.com/office/drawing/2014/main" id="{767BBE17-9F52-BAEE-DFD4-B5B2979D2658}"/>
                </a:ext>
              </a:extLst>
            </p:cNvPr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8" name="Google Shape;1930;p37">
              <a:extLst>
                <a:ext uri="{FF2B5EF4-FFF2-40B4-BE49-F238E27FC236}">
                  <a16:creationId xmlns:a16="http://schemas.microsoft.com/office/drawing/2014/main" id="{49CDCC71-A289-E567-8F92-8E1A4EE839BD}"/>
                </a:ext>
              </a:extLst>
            </p:cNvPr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79" name="Google Shape;1931;p37">
              <a:extLst>
                <a:ext uri="{FF2B5EF4-FFF2-40B4-BE49-F238E27FC236}">
                  <a16:creationId xmlns:a16="http://schemas.microsoft.com/office/drawing/2014/main" id="{20D5DEBD-E2AA-0F81-EE05-54AB2E2B8316}"/>
                </a:ext>
              </a:extLst>
            </p:cNvPr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0" name="Google Shape;1932;p37">
              <a:extLst>
                <a:ext uri="{FF2B5EF4-FFF2-40B4-BE49-F238E27FC236}">
                  <a16:creationId xmlns:a16="http://schemas.microsoft.com/office/drawing/2014/main" id="{A40E891C-78B0-8064-8EA0-5FD44E9105C0}"/>
                </a:ext>
              </a:extLst>
            </p:cNvPr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1" name="Google Shape;1933;p37">
              <a:extLst>
                <a:ext uri="{FF2B5EF4-FFF2-40B4-BE49-F238E27FC236}">
                  <a16:creationId xmlns:a16="http://schemas.microsoft.com/office/drawing/2014/main" id="{3E2CD9C7-0119-E9D8-3923-07D7DB392987}"/>
                </a:ext>
              </a:extLst>
            </p:cNvPr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2" name="Google Shape;1934;p37">
              <a:extLst>
                <a:ext uri="{FF2B5EF4-FFF2-40B4-BE49-F238E27FC236}">
                  <a16:creationId xmlns:a16="http://schemas.microsoft.com/office/drawing/2014/main" id="{6DF570B6-457F-6078-0161-C72780D8307E}"/>
                </a:ext>
              </a:extLst>
            </p:cNvPr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3" name="Google Shape;1935;p37">
              <a:extLst>
                <a:ext uri="{FF2B5EF4-FFF2-40B4-BE49-F238E27FC236}">
                  <a16:creationId xmlns:a16="http://schemas.microsoft.com/office/drawing/2014/main" id="{438BBAE7-3A83-822F-07C9-93F0F6891F83}"/>
                </a:ext>
              </a:extLst>
            </p:cNvPr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4" name="Google Shape;1936;p37">
              <a:extLst>
                <a:ext uri="{FF2B5EF4-FFF2-40B4-BE49-F238E27FC236}">
                  <a16:creationId xmlns:a16="http://schemas.microsoft.com/office/drawing/2014/main" id="{E6BAFDAC-A85B-6355-3332-66A93B9608DD}"/>
                </a:ext>
              </a:extLst>
            </p:cNvPr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5" name="Google Shape;1937;p37">
              <a:extLst>
                <a:ext uri="{FF2B5EF4-FFF2-40B4-BE49-F238E27FC236}">
                  <a16:creationId xmlns:a16="http://schemas.microsoft.com/office/drawing/2014/main" id="{328F03F4-0DC4-A96E-7AFB-74C007B17DA3}"/>
                </a:ext>
              </a:extLst>
            </p:cNvPr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6" name="Google Shape;1938;p37">
              <a:extLst>
                <a:ext uri="{FF2B5EF4-FFF2-40B4-BE49-F238E27FC236}">
                  <a16:creationId xmlns:a16="http://schemas.microsoft.com/office/drawing/2014/main" id="{CFB63A1E-B6E3-1772-7E4A-119758C9091E}"/>
                </a:ext>
              </a:extLst>
            </p:cNvPr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7" name="Google Shape;1939;p37">
              <a:extLst>
                <a:ext uri="{FF2B5EF4-FFF2-40B4-BE49-F238E27FC236}">
                  <a16:creationId xmlns:a16="http://schemas.microsoft.com/office/drawing/2014/main" id="{93F4DB30-F46B-A0F5-1190-5F872FDEC546}"/>
                </a:ext>
              </a:extLst>
            </p:cNvPr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8" name="Google Shape;1940;p37">
              <a:extLst>
                <a:ext uri="{FF2B5EF4-FFF2-40B4-BE49-F238E27FC236}">
                  <a16:creationId xmlns:a16="http://schemas.microsoft.com/office/drawing/2014/main" id="{34E1498A-9AD9-9380-81B9-A19D5C28B782}"/>
                </a:ext>
              </a:extLst>
            </p:cNvPr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89" name="Google Shape;1941;p37">
              <a:extLst>
                <a:ext uri="{FF2B5EF4-FFF2-40B4-BE49-F238E27FC236}">
                  <a16:creationId xmlns:a16="http://schemas.microsoft.com/office/drawing/2014/main" id="{E5FF3892-4841-DB1B-7488-376D4F2D80A3}"/>
                </a:ext>
              </a:extLst>
            </p:cNvPr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0" name="Google Shape;1942;p37">
              <a:extLst>
                <a:ext uri="{FF2B5EF4-FFF2-40B4-BE49-F238E27FC236}">
                  <a16:creationId xmlns:a16="http://schemas.microsoft.com/office/drawing/2014/main" id="{C5C2DEC0-CA60-8C7E-1F7B-CBAC5BC82E50}"/>
                </a:ext>
              </a:extLst>
            </p:cNvPr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1" name="Google Shape;1943;p37">
              <a:extLst>
                <a:ext uri="{FF2B5EF4-FFF2-40B4-BE49-F238E27FC236}">
                  <a16:creationId xmlns:a16="http://schemas.microsoft.com/office/drawing/2014/main" id="{02BF1765-E3F6-DCF9-57AF-3DC54959015A}"/>
                </a:ext>
              </a:extLst>
            </p:cNvPr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2" name="Google Shape;1944;p37">
              <a:extLst>
                <a:ext uri="{FF2B5EF4-FFF2-40B4-BE49-F238E27FC236}">
                  <a16:creationId xmlns:a16="http://schemas.microsoft.com/office/drawing/2014/main" id="{6AA04C5E-CF3C-4173-A8A8-AD7DA51AD234}"/>
                </a:ext>
              </a:extLst>
            </p:cNvPr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3" name="Google Shape;1945;p37">
              <a:extLst>
                <a:ext uri="{FF2B5EF4-FFF2-40B4-BE49-F238E27FC236}">
                  <a16:creationId xmlns:a16="http://schemas.microsoft.com/office/drawing/2014/main" id="{D6C30D2E-06B0-3962-7E3C-C73A5AAD38F1}"/>
                </a:ext>
              </a:extLst>
            </p:cNvPr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4" name="Google Shape;1946;p37">
              <a:extLst>
                <a:ext uri="{FF2B5EF4-FFF2-40B4-BE49-F238E27FC236}">
                  <a16:creationId xmlns:a16="http://schemas.microsoft.com/office/drawing/2014/main" id="{3C06BBF5-0C26-1BE9-9B29-DD38A9A8F093}"/>
                </a:ext>
              </a:extLst>
            </p:cNvPr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5" name="Google Shape;1947;p37">
              <a:extLst>
                <a:ext uri="{FF2B5EF4-FFF2-40B4-BE49-F238E27FC236}">
                  <a16:creationId xmlns:a16="http://schemas.microsoft.com/office/drawing/2014/main" id="{B6100E44-740B-443D-B599-398F4D52C04D}"/>
                </a:ext>
              </a:extLst>
            </p:cNvPr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6" name="Google Shape;1948;p37">
              <a:extLst>
                <a:ext uri="{FF2B5EF4-FFF2-40B4-BE49-F238E27FC236}">
                  <a16:creationId xmlns:a16="http://schemas.microsoft.com/office/drawing/2014/main" id="{10FC4337-84CC-052A-69B3-6BAC2C0530F1}"/>
                </a:ext>
              </a:extLst>
            </p:cNvPr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7" name="Google Shape;1949;p37">
              <a:extLst>
                <a:ext uri="{FF2B5EF4-FFF2-40B4-BE49-F238E27FC236}">
                  <a16:creationId xmlns:a16="http://schemas.microsoft.com/office/drawing/2014/main" id="{F038C4D1-7539-C8CE-7EB7-62D67F45F096}"/>
                </a:ext>
              </a:extLst>
            </p:cNvPr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8" name="Google Shape;1950;p37">
              <a:extLst>
                <a:ext uri="{FF2B5EF4-FFF2-40B4-BE49-F238E27FC236}">
                  <a16:creationId xmlns:a16="http://schemas.microsoft.com/office/drawing/2014/main" id="{63A66187-1E55-6593-F16B-2DE3428492A7}"/>
                </a:ext>
              </a:extLst>
            </p:cNvPr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99" name="Google Shape;1951;p37">
              <a:extLst>
                <a:ext uri="{FF2B5EF4-FFF2-40B4-BE49-F238E27FC236}">
                  <a16:creationId xmlns:a16="http://schemas.microsoft.com/office/drawing/2014/main" id="{4DB0D5D1-D126-A467-AC50-71A03EB68560}"/>
                </a:ext>
              </a:extLst>
            </p:cNvPr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0" name="Google Shape;1952;p37">
              <a:extLst>
                <a:ext uri="{FF2B5EF4-FFF2-40B4-BE49-F238E27FC236}">
                  <a16:creationId xmlns:a16="http://schemas.microsoft.com/office/drawing/2014/main" id="{40E4522E-C969-23EE-FCEA-DD7B44C38263}"/>
                </a:ext>
              </a:extLst>
            </p:cNvPr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1" name="Google Shape;1953;p37">
              <a:extLst>
                <a:ext uri="{FF2B5EF4-FFF2-40B4-BE49-F238E27FC236}">
                  <a16:creationId xmlns:a16="http://schemas.microsoft.com/office/drawing/2014/main" id="{8B0F88D7-A59A-212F-A84F-1D0084B949DF}"/>
                </a:ext>
              </a:extLst>
            </p:cNvPr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2" name="Google Shape;1954;p37">
              <a:extLst>
                <a:ext uri="{FF2B5EF4-FFF2-40B4-BE49-F238E27FC236}">
                  <a16:creationId xmlns:a16="http://schemas.microsoft.com/office/drawing/2014/main" id="{2028F2FD-839E-4DC5-EE70-60BE5B0AD90D}"/>
                </a:ext>
              </a:extLst>
            </p:cNvPr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3" name="Google Shape;1955;p37">
              <a:extLst>
                <a:ext uri="{FF2B5EF4-FFF2-40B4-BE49-F238E27FC236}">
                  <a16:creationId xmlns:a16="http://schemas.microsoft.com/office/drawing/2014/main" id="{48C6A315-D5C7-6300-15E9-BA83BEAE8EC5}"/>
                </a:ext>
              </a:extLst>
            </p:cNvPr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4" name="Google Shape;1956;p37">
              <a:extLst>
                <a:ext uri="{FF2B5EF4-FFF2-40B4-BE49-F238E27FC236}">
                  <a16:creationId xmlns:a16="http://schemas.microsoft.com/office/drawing/2014/main" id="{8BDB0DAB-646B-2852-A44B-3A6CA931E69F}"/>
                </a:ext>
              </a:extLst>
            </p:cNvPr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5" name="Google Shape;1957;p37">
              <a:extLst>
                <a:ext uri="{FF2B5EF4-FFF2-40B4-BE49-F238E27FC236}">
                  <a16:creationId xmlns:a16="http://schemas.microsoft.com/office/drawing/2014/main" id="{E6F55BBC-C32E-C672-5DCF-2CCF36B78DFB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6" name="Google Shape;1958;p37">
              <a:extLst>
                <a:ext uri="{FF2B5EF4-FFF2-40B4-BE49-F238E27FC236}">
                  <a16:creationId xmlns:a16="http://schemas.microsoft.com/office/drawing/2014/main" id="{0B98750B-3C29-6DE2-D352-608BD86D635F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7" name="Google Shape;1959;p37">
              <a:extLst>
                <a:ext uri="{FF2B5EF4-FFF2-40B4-BE49-F238E27FC236}">
                  <a16:creationId xmlns:a16="http://schemas.microsoft.com/office/drawing/2014/main" id="{30691EE7-A830-93C8-0D40-6DB0217D0698}"/>
                </a:ext>
              </a:extLst>
            </p:cNvPr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8" name="Google Shape;1960;p37">
              <a:extLst>
                <a:ext uri="{FF2B5EF4-FFF2-40B4-BE49-F238E27FC236}">
                  <a16:creationId xmlns:a16="http://schemas.microsoft.com/office/drawing/2014/main" id="{F7EF9715-583D-5E58-FF3B-909C3C886EC4}"/>
                </a:ext>
              </a:extLst>
            </p:cNvPr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09" name="Google Shape;1961;p37">
              <a:extLst>
                <a:ext uri="{FF2B5EF4-FFF2-40B4-BE49-F238E27FC236}">
                  <a16:creationId xmlns:a16="http://schemas.microsoft.com/office/drawing/2014/main" id="{855DAB17-5296-FE55-DD68-8E0D3B70E522}"/>
                </a:ext>
              </a:extLst>
            </p:cNvPr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0" name="Google Shape;1962;p37">
              <a:extLst>
                <a:ext uri="{FF2B5EF4-FFF2-40B4-BE49-F238E27FC236}">
                  <a16:creationId xmlns:a16="http://schemas.microsoft.com/office/drawing/2014/main" id="{C78B7760-807E-44A6-88B9-88ED05177BC8}"/>
                </a:ext>
              </a:extLst>
            </p:cNvPr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1" name="Google Shape;1963;p37">
              <a:extLst>
                <a:ext uri="{FF2B5EF4-FFF2-40B4-BE49-F238E27FC236}">
                  <a16:creationId xmlns:a16="http://schemas.microsoft.com/office/drawing/2014/main" id="{B26189FB-A3BB-E89A-A7A5-8EBD94CD5792}"/>
                </a:ext>
              </a:extLst>
            </p:cNvPr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2" name="Google Shape;1964;p37">
              <a:extLst>
                <a:ext uri="{FF2B5EF4-FFF2-40B4-BE49-F238E27FC236}">
                  <a16:creationId xmlns:a16="http://schemas.microsoft.com/office/drawing/2014/main" id="{0AFBF113-97AB-89E9-A963-F37B7A77F1F8}"/>
                </a:ext>
              </a:extLst>
            </p:cNvPr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3" name="Google Shape;1965;p37">
              <a:extLst>
                <a:ext uri="{FF2B5EF4-FFF2-40B4-BE49-F238E27FC236}">
                  <a16:creationId xmlns:a16="http://schemas.microsoft.com/office/drawing/2014/main" id="{336AD2F2-1639-AE60-D78E-CABA4DB684F3}"/>
                </a:ext>
              </a:extLst>
            </p:cNvPr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4" name="Google Shape;1966;p37">
              <a:extLst>
                <a:ext uri="{FF2B5EF4-FFF2-40B4-BE49-F238E27FC236}">
                  <a16:creationId xmlns:a16="http://schemas.microsoft.com/office/drawing/2014/main" id="{ADFEDD80-4222-3297-6485-173C5CD0C11E}"/>
                </a:ext>
              </a:extLst>
            </p:cNvPr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5" name="Google Shape;1967;p37">
              <a:extLst>
                <a:ext uri="{FF2B5EF4-FFF2-40B4-BE49-F238E27FC236}">
                  <a16:creationId xmlns:a16="http://schemas.microsoft.com/office/drawing/2014/main" id="{61D3028A-CE06-A052-BFEA-BA85D1C80B1E}"/>
                </a:ext>
              </a:extLst>
            </p:cNvPr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6" name="Google Shape;1968;p37">
              <a:extLst>
                <a:ext uri="{FF2B5EF4-FFF2-40B4-BE49-F238E27FC236}">
                  <a16:creationId xmlns:a16="http://schemas.microsoft.com/office/drawing/2014/main" id="{439F9918-8CE8-7749-E35D-0550153F2E4A}"/>
                </a:ext>
              </a:extLst>
            </p:cNvPr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7" name="Google Shape;1969;p37">
              <a:extLst>
                <a:ext uri="{FF2B5EF4-FFF2-40B4-BE49-F238E27FC236}">
                  <a16:creationId xmlns:a16="http://schemas.microsoft.com/office/drawing/2014/main" id="{C44B3B3D-C607-F61E-47D7-B1E7D5D4ADB9}"/>
                </a:ext>
              </a:extLst>
            </p:cNvPr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8" name="Google Shape;1970;p37">
              <a:extLst>
                <a:ext uri="{FF2B5EF4-FFF2-40B4-BE49-F238E27FC236}">
                  <a16:creationId xmlns:a16="http://schemas.microsoft.com/office/drawing/2014/main" id="{8F7ED9D0-23F1-88E3-C11F-8C2CB8411304}"/>
                </a:ext>
              </a:extLst>
            </p:cNvPr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19" name="Google Shape;1971;p37">
              <a:extLst>
                <a:ext uri="{FF2B5EF4-FFF2-40B4-BE49-F238E27FC236}">
                  <a16:creationId xmlns:a16="http://schemas.microsoft.com/office/drawing/2014/main" id="{D5EF216E-5520-68C3-E3F2-4CF80DB32325}"/>
                </a:ext>
              </a:extLst>
            </p:cNvPr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0" name="Google Shape;1972;p37">
              <a:extLst>
                <a:ext uri="{FF2B5EF4-FFF2-40B4-BE49-F238E27FC236}">
                  <a16:creationId xmlns:a16="http://schemas.microsoft.com/office/drawing/2014/main" id="{301E9921-AB53-F1A5-B06F-6BAB9719F992}"/>
                </a:ext>
              </a:extLst>
            </p:cNvPr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1" name="Google Shape;1973;p37">
              <a:extLst>
                <a:ext uri="{FF2B5EF4-FFF2-40B4-BE49-F238E27FC236}">
                  <a16:creationId xmlns:a16="http://schemas.microsoft.com/office/drawing/2014/main" id="{5D19D111-630A-4E71-22BE-2974CD39C084}"/>
                </a:ext>
              </a:extLst>
            </p:cNvPr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2" name="Google Shape;1974;p37">
              <a:extLst>
                <a:ext uri="{FF2B5EF4-FFF2-40B4-BE49-F238E27FC236}">
                  <a16:creationId xmlns:a16="http://schemas.microsoft.com/office/drawing/2014/main" id="{0F7D331B-3965-0981-D566-75B2B014DC3F}"/>
                </a:ext>
              </a:extLst>
            </p:cNvPr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3" name="Google Shape;1975;p37">
              <a:extLst>
                <a:ext uri="{FF2B5EF4-FFF2-40B4-BE49-F238E27FC236}">
                  <a16:creationId xmlns:a16="http://schemas.microsoft.com/office/drawing/2014/main" id="{FBFD8683-DDD6-7A49-FC01-23AA59F7BB80}"/>
                </a:ext>
              </a:extLst>
            </p:cNvPr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4" name="Google Shape;1976;p37">
              <a:extLst>
                <a:ext uri="{FF2B5EF4-FFF2-40B4-BE49-F238E27FC236}">
                  <a16:creationId xmlns:a16="http://schemas.microsoft.com/office/drawing/2014/main" id="{1FA22656-D655-F28E-D8D4-CBFABFF239C0}"/>
                </a:ext>
              </a:extLst>
            </p:cNvPr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5" name="Google Shape;1977;p37">
              <a:extLst>
                <a:ext uri="{FF2B5EF4-FFF2-40B4-BE49-F238E27FC236}">
                  <a16:creationId xmlns:a16="http://schemas.microsoft.com/office/drawing/2014/main" id="{3F72111D-E19E-284A-0985-0AC9220AE052}"/>
                </a:ext>
              </a:extLst>
            </p:cNvPr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6" name="Google Shape;1978;p37">
              <a:extLst>
                <a:ext uri="{FF2B5EF4-FFF2-40B4-BE49-F238E27FC236}">
                  <a16:creationId xmlns:a16="http://schemas.microsoft.com/office/drawing/2014/main" id="{079C5D53-9701-0442-A36A-75A0CF97C584}"/>
                </a:ext>
              </a:extLst>
            </p:cNvPr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7" name="Google Shape;1979;p37">
              <a:extLst>
                <a:ext uri="{FF2B5EF4-FFF2-40B4-BE49-F238E27FC236}">
                  <a16:creationId xmlns:a16="http://schemas.microsoft.com/office/drawing/2014/main" id="{E02FE1B5-0266-4C2E-13D7-1917B60723C1}"/>
                </a:ext>
              </a:extLst>
            </p:cNvPr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8" name="Google Shape;1980;p37">
              <a:extLst>
                <a:ext uri="{FF2B5EF4-FFF2-40B4-BE49-F238E27FC236}">
                  <a16:creationId xmlns:a16="http://schemas.microsoft.com/office/drawing/2014/main" id="{9CB410FE-43B8-E102-6E48-74C4634DE7F9}"/>
                </a:ext>
              </a:extLst>
            </p:cNvPr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29" name="Google Shape;1981;p37">
              <a:extLst>
                <a:ext uri="{FF2B5EF4-FFF2-40B4-BE49-F238E27FC236}">
                  <a16:creationId xmlns:a16="http://schemas.microsoft.com/office/drawing/2014/main" id="{55510122-84CE-D959-E80B-5979FFD63719}"/>
                </a:ext>
              </a:extLst>
            </p:cNvPr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0" name="Google Shape;1982;p37">
              <a:extLst>
                <a:ext uri="{FF2B5EF4-FFF2-40B4-BE49-F238E27FC236}">
                  <a16:creationId xmlns:a16="http://schemas.microsoft.com/office/drawing/2014/main" id="{A5F99C8D-6F44-F317-5934-AEA56E97C7B1}"/>
                </a:ext>
              </a:extLst>
            </p:cNvPr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1" name="Google Shape;1983;p37">
              <a:extLst>
                <a:ext uri="{FF2B5EF4-FFF2-40B4-BE49-F238E27FC236}">
                  <a16:creationId xmlns:a16="http://schemas.microsoft.com/office/drawing/2014/main" id="{CC4E68AA-4463-5220-2515-8A4CB492EDC6}"/>
                </a:ext>
              </a:extLst>
            </p:cNvPr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2" name="Google Shape;1984;p37">
              <a:extLst>
                <a:ext uri="{FF2B5EF4-FFF2-40B4-BE49-F238E27FC236}">
                  <a16:creationId xmlns:a16="http://schemas.microsoft.com/office/drawing/2014/main" id="{C3D7FAEA-EE32-2BA7-97A2-B1701ABF543E}"/>
                </a:ext>
              </a:extLst>
            </p:cNvPr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3" name="Google Shape;1985;p37">
              <a:extLst>
                <a:ext uri="{FF2B5EF4-FFF2-40B4-BE49-F238E27FC236}">
                  <a16:creationId xmlns:a16="http://schemas.microsoft.com/office/drawing/2014/main" id="{F47C6740-F78F-160D-05C3-598DF2F2E808}"/>
                </a:ext>
              </a:extLst>
            </p:cNvPr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4" name="Google Shape;1986;p37">
              <a:extLst>
                <a:ext uri="{FF2B5EF4-FFF2-40B4-BE49-F238E27FC236}">
                  <a16:creationId xmlns:a16="http://schemas.microsoft.com/office/drawing/2014/main" id="{6ECA96D0-24C5-07CD-6D01-98B1BFFD19A1}"/>
                </a:ext>
              </a:extLst>
            </p:cNvPr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5" name="Google Shape;1987;p37">
              <a:extLst>
                <a:ext uri="{FF2B5EF4-FFF2-40B4-BE49-F238E27FC236}">
                  <a16:creationId xmlns:a16="http://schemas.microsoft.com/office/drawing/2014/main" id="{AEB95FF0-B6BC-5C2F-23D8-E9512D71F720}"/>
                </a:ext>
              </a:extLst>
            </p:cNvPr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6" name="Google Shape;1988;p37">
              <a:extLst>
                <a:ext uri="{FF2B5EF4-FFF2-40B4-BE49-F238E27FC236}">
                  <a16:creationId xmlns:a16="http://schemas.microsoft.com/office/drawing/2014/main" id="{15142DBB-B54F-A44C-D3AB-C5CD40DA04D9}"/>
                </a:ext>
              </a:extLst>
            </p:cNvPr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7" name="Google Shape;1989;p37">
              <a:extLst>
                <a:ext uri="{FF2B5EF4-FFF2-40B4-BE49-F238E27FC236}">
                  <a16:creationId xmlns:a16="http://schemas.microsoft.com/office/drawing/2014/main" id="{1352D0C6-A0A7-E126-F411-C01245E97052}"/>
                </a:ext>
              </a:extLst>
            </p:cNvPr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8" name="Google Shape;1990;p37">
              <a:extLst>
                <a:ext uri="{FF2B5EF4-FFF2-40B4-BE49-F238E27FC236}">
                  <a16:creationId xmlns:a16="http://schemas.microsoft.com/office/drawing/2014/main" id="{1822963F-2052-A8E4-EDFA-9D6153E3D0BA}"/>
                </a:ext>
              </a:extLst>
            </p:cNvPr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39" name="Google Shape;1991;p37">
              <a:extLst>
                <a:ext uri="{FF2B5EF4-FFF2-40B4-BE49-F238E27FC236}">
                  <a16:creationId xmlns:a16="http://schemas.microsoft.com/office/drawing/2014/main" id="{D5426825-E590-C36A-2B84-97337FE8C598}"/>
                </a:ext>
              </a:extLst>
            </p:cNvPr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0" name="Google Shape;1992;p37">
              <a:extLst>
                <a:ext uri="{FF2B5EF4-FFF2-40B4-BE49-F238E27FC236}">
                  <a16:creationId xmlns:a16="http://schemas.microsoft.com/office/drawing/2014/main" id="{FE051533-2F20-E5FC-AFC2-4D80A2A0B2C6}"/>
                </a:ext>
              </a:extLst>
            </p:cNvPr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1" name="Google Shape;1993;p37">
              <a:extLst>
                <a:ext uri="{FF2B5EF4-FFF2-40B4-BE49-F238E27FC236}">
                  <a16:creationId xmlns:a16="http://schemas.microsoft.com/office/drawing/2014/main" id="{DBC25D41-A4AF-2998-2157-74EE2E870720}"/>
                </a:ext>
              </a:extLst>
            </p:cNvPr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2" name="Google Shape;1994;p37">
              <a:extLst>
                <a:ext uri="{FF2B5EF4-FFF2-40B4-BE49-F238E27FC236}">
                  <a16:creationId xmlns:a16="http://schemas.microsoft.com/office/drawing/2014/main" id="{BAD1B219-3994-5DE6-5643-9D1F21FAAC78}"/>
                </a:ext>
              </a:extLst>
            </p:cNvPr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3" name="Google Shape;1995;p37">
              <a:extLst>
                <a:ext uri="{FF2B5EF4-FFF2-40B4-BE49-F238E27FC236}">
                  <a16:creationId xmlns:a16="http://schemas.microsoft.com/office/drawing/2014/main" id="{362AF180-C71F-E5F0-9742-2456CF99B2EB}"/>
                </a:ext>
              </a:extLst>
            </p:cNvPr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4" name="Google Shape;1996;p37">
              <a:extLst>
                <a:ext uri="{FF2B5EF4-FFF2-40B4-BE49-F238E27FC236}">
                  <a16:creationId xmlns:a16="http://schemas.microsoft.com/office/drawing/2014/main" id="{E34529B7-EADF-F0DE-7208-EB52FFD998A2}"/>
                </a:ext>
              </a:extLst>
            </p:cNvPr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5" name="Google Shape;1997;p37">
              <a:extLst>
                <a:ext uri="{FF2B5EF4-FFF2-40B4-BE49-F238E27FC236}">
                  <a16:creationId xmlns:a16="http://schemas.microsoft.com/office/drawing/2014/main" id="{A4704BD7-E27D-9E0F-2D13-F832D413BA63}"/>
                </a:ext>
              </a:extLst>
            </p:cNvPr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6" name="Google Shape;1998;p37">
              <a:extLst>
                <a:ext uri="{FF2B5EF4-FFF2-40B4-BE49-F238E27FC236}">
                  <a16:creationId xmlns:a16="http://schemas.microsoft.com/office/drawing/2014/main" id="{0E83B493-8AA9-C1CB-4AD7-04DD6EB20354}"/>
                </a:ext>
              </a:extLst>
            </p:cNvPr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7" name="Google Shape;1999;p37">
              <a:extLst>
                <a:ext uri="{FF2B5EF4-FFF2-40B4-BE49-F238E27FC236}">
                  <a16:creationId xmlns:a16="http://schemas.microsoft.com/office/drawing/2014/main" id="{74FB3BA2-A46C-44C2-7E5B-6FA1C691414A}"/>
                </a:ext>
              </a:extLst>
            </p:cNvPr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8" name="Google Shape;2000;p37">
              <a:extLst>
                <a:ext uri="{FF2B5EF4-FFF2-40B4-BE49-F238E27FC236}">
                  <a16:creationId xmlns:a16="http://schemas.microsoft.com/office/drawing/2014/main" id="{788E776F-8737-EF29-4C3A-09DFCBFEB284}"/>
                </a:ext>
              </a:extLst>
            </p:cNvPr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49" name="Google Shape;2001;p37">
              <a:extLst>
                <a:ext uri="{FF2B5EF4-FFF2-40B4-BE49-F238E27FC236}">
                  <a16:creationId xmlns:a16="http://schemas.microsoft.com/office/drawing/2014/main" id="{07DD1CD1-D695-1DFD-9E32-99A15034FFC9}"/>
                </a:ext>
              </a:extLst>
            </p:cNvPr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0" name="Google Shape;2002;p37">
              <a:extLst>
                <a:ext uri="{FF2B5EF4-FFF2-40B4-BE49-F238E27FC236}">
                  <a16:creationId xmlns:a16="http://schemas.microsoft.com/office/drawing/2014/main" id="{07F1ED25-A593-8778-74A4-BDB6F896E88E}"/>
                </a:ext>
              </a:extLst>
            </p:cNvPr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1" name="Google Shape;2003;p37">
              <a:extLst>
                <a:ext uri="{FF2B5EF4-FFF2-40B4-BE49-F238E27FC236}">
                  <a16:creationId xmlns:a16="http://schemas.microsoft.com/office/drawing/2014/main" id="{4DDE0116-691F-94CD-3A4B-2414C15E370C}"/>
                </a:ext>
              </a:extLst>
            </p:cNvPr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2" name="Google Shape;2004;p37">
              <a:extLst>
                <a:ext uri="{FF2B5EF4-FFF2-40B4-BE49-F238E27FC236}">
                  <a16:creationId xmlns:a16="http://schemas.microsoft.com/office/drawing/2014/main" id="{D634AE89-AFD1-DD2C-6F8E-5D85EAE53824}"/>
                </a:ext>
              </a:extLst>
            </p:cNvPr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3" name="Google Shape;2005;p37">
              <a:extLst>
                <a:ext uri="{FF2B5EF4-FFF2-40B4-BE49-F238E27FC236}">
                  <a16:creationId xmlns:a16="http://schemas.microsoft.com/office/drawing/2014/main" id="{18C99BBA-D7D0-3808-AB7F-4AE71F7EB2DE}"/>
                </a:ext>
              </a:extLst>
            </p:cNvPr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4" name="Google Shape;2006;p37">
              <a:extLst>
                <a:ext uri="{FF2B5EF4-FFF2-40B4-BE49-F238E27FC236}">
                  <a16:creationId xmlns:a16="http://schemas.microsoft.com/office/drawing/2014/main" id="{2087D164-537E-B523-17C1-CBE6E81333E5}"/>
                </a:ext>
              </a:extLst>
            </p:cNvPr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5" name="Google Shape;2007;p37">
              <a:extLst>
                <a:ext uri="{FF2B5EF4-FFF2-40B4-BE49-F238E27FC236}">
                  <a16:creationId xmlns:a16="http://schemas.microsoft.com/office/drawing/2014/main" id="{A65FAB9F-21CA-E6E6-646B-2CF1FA925644}"/>
                </a:ext>
              </a:extLst>
            </p:cNvPr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6" name="Google Shape;2008;p37">
              <a:extLst>
                <a:ext uri="{FF2B5EF4-FFF2-40B4-BE49-F238E27FC236}">
                  <a16:creationId xmlns:a16="http://schemas.microsoft.com/office/drawing/2014/main" id="{63703A64-5640-899B-CF60-1C3E7CF2BE41}"/>
                </a:ext>
              </a:extLst>
            </p:cNvPr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7" name="Google Shape;2009;p37">
              <a:extLst>
                <a:ext uri="{FF2B5EF4-FFF2-40B4-BE49-F238E27FC236}">
                  <a16:creationId xmlns:a16="http://schemas.microsoft.com/office/drawing/2014/main" id="{79918C2F-1DD0-FA77-AE06-16DC8CEA0B6E}"/>
                </a:ext>
              </a:extLst>
            </p:cNvPr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8" name="Google Shape;2010;p37">
              <a:extLst>
                <a:ext uri="{FF2B5EF4-FFF2-40B4-BE49-F238E27FC236}">
                  <a16:creationId xmlns:a16="http://schemas.microsoft.com/office/drawing/2014/main" id="{342391E6-35A8-2639-D34A-12F251DC3EF8}"/>
                </a:ext>
              </a:extLst>
            </p:cNvPr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59" name="Google Shape;2011;p37">
              <a:extLst>
                <a:ext uri="{FF2B5EF4-FFF2-40B4-BE49-F238E27FC236}">
                  <a16:creationId xmlns:a16="http://schemas.microsoft.com/office/drawing/2014/main" id="{FDFA0496-7F64-F48A-1094-65A9B0CDE3E3}"/>
                </a:ext>
              </a:extLst>
            </p:cNvPr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0" name="Google Shape;2012;p37">
              <a:extLst>
                <a:ext uri="{FF2B5EF4-FFF2-40B4-BE49-F238E27FC236}">
                  <a16:creationId xmlns:a16="http://schemas.microsoft.com/office/drawing/2014/main" id="{99A31520-4E52-473D-DC80-3A3885FB2CC7}"/>
                </a:ext>
              </a:extLst>
            </p:cNvPr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1" name="Google Shape;2013;p37">
              <a:extLst>
                <a:ext uri="{FF2B5EF4-FFF2-40B4-BE49-F238E27FC236}">
                  <a16:creationId xmlns:a16="http://schemas.microsoft.com/office/drawing/2014/main" id="{0E0E935E-29AD-6CFD-CF85-063D997082F6}"/>
                </a:ext>
              </a:extLst>
            </p:cNvPr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2" name="Google Shape;2014;p37">
              <a:extLst>
                <a:ext uri="{FF2B5EF4-FFF2-40B4-BE49-F238E27FC236}">
                  <a16:creationId xmlns:a16="http://schemas.microsoft.com/office/drawing/2014/main" id="{DBB324B9-2E39-A926-EE2D-87D85A338FBB}"/>
                </a:ext>
              </a:extLst>
            </p:cNvPr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3" name="Google Shape;2015;p37">
              <a:extLst>
                <a:ext uri="{FF2B5EF4-FFF2-40B4-BE49-F238E27FC236}">
                  <a16:creationId xmlns:a16="http://schemas.microsoft.com/office/drawing/2014/main" id="{C96E7B10-4811-758B-D0DB-586ECEF94196}"/>
                </a:ext>
              </a:extLst>
            </p:cNvPr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4" name="Google Shape;2016;p37">
              <a:extLst>
                <a:ext uri="{FF2B5EF4-FFF2-40B4-BE49-F238E27FC236}">
                  <a16:creationId xmlns:a16="http://schemas.microsoft.com/office/drawing/2014/main" id="{A73E1C5E-5396-5923-808D-99846A73AED2}"/>
                </a:ext>
              </a:extLst>
            </p:cNvPr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5" name="Google Shape;2017;p37">
              <a:extLst>
                <a:ext uri="{FF2B5EF4-FFF2-40B4-BE49-F238E27FC236}">
                  <a16:creationId xmlns:a16="http://schemas.microsoft.com/office/drawing/2014/main" id="{1B00F59F-0520-C8AF-1265-5CCE4FE906BA}"/>
                </a:ext>
              </a:extLst>
            </p:cNvPr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6" name="Google Shape;2018;p37">
              <a:extLst>
                <a:ext uri="{FF2B5EF4-FFF2-40B4-BE49-F238E27FC236}">
                  <a16:creationId xmlns:a16="http://schemas.microsoft.com/office/drawing/2014/main" id="{6FF98E38-2468-701B-CBF4-3BFDAF6DB13A}"/>
                </a:ext>
              </a:extLst>
            </p:cNvPr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7" name="Google Shape;2019;p37">
              <a:extLst>
                <a:ext uri="{FF2B5EF4-FFF2-40B4-BE49-F238E27FC236}">
                  <a16:creationId xmlns:a16="http://schemas.microsoft.com/office/drawing/2014/main" id="{346BDB16-D8D0-3F81-05CD-9FE8452C0AA5}"/>
                </a:ext>
              </a:extLst>
            </p:cNvPr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8" name="Google Shape;2020;p37">
              <a:extLst>
                <a:ext uri="{FF2B5EF4-FFF2-40B4-BE49-F238E27FC236}">
                  <a16:creationId xmlns:a16="http://schemas.microsoft.com/office/drawing/2014/main" id="{1C2D6101-73AA-280F-051F-EEBBF47BBDE8}"/>
                </a:ext>
              </a:extLst>
            </p:cNvPr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69" name="Google Shape;2021;p37">
              <a:extLst>
                <a:ext uri="{FF2B5EF4-FFF2-40B4-BE49-F238E27FC236}">
                  <a16:creationId xmlns:a16="http://schemas.microsoft.com/office/drawing/2014/main" id="{86CD5F36-EADD-8410-653A-932F12DB879A}"/>
                </a:ext>
              </a:extLst>
            </p:cNvPr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0" name="Google Shape;2022;p37">
              <a:extLst>
                <a:ext uri="{FF2B5EF4-FFF2-40B4-BE49-F238E27FC236}">
                  <a16:creationId xmlns:a16="http://schemas.microsoft.com/office/drawing/2014/main" id="{6C63ADE9-4A41-9798-7ABA-1726031D0165}"/>
                </a:ext>
              </a:extLst>
            </p:cNvPr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1" name="Google Shape;2023;p37">
              <a:extLst>
                <a:ext uri="{FF2B5EF4-FFF2-40B4-BE49-F238E27FC236}">
                  <a16:creationId xmlns:a16="http://schemas.microsoft.com/office/drawing/2014/main" id="{7855D824-B8AE-8B24-AD4A-658FB93CE260}"/>
                </a:ext>
              </a:extLst>
            </p:cNvPr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2" name="Google Shape;2024;p37">
              <a:extLst>
                <a:ext uri="{FF2B5EF4-FFF2-40B4-BE49-F238E27FC236}">
                  <a16:creationId xmlns:a16="http://schemas.microsoft.com/office/drawing/2014/main" id="{BBD5ADD9-92E0-BFFF-7A59-D280D78DB259}"/>
                </a:ext>
              </a:extLst>
            </p:cNvPr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3" name="Google Shape;2025;p37">
              <a:extLst>
                <a:ext uri="{FF2B5EF4-FFF2-40B4-BE49-F238E27FC236}">
                  <a16:creationId xmlns:a16="http://schemas.microsoft.com/office/drawing/2014/main" id="{2C24158B-F6FC-00FF-01CC-354DE9208583}"/>
                </a:ext>
              </a:extLst>
            </p:cNvPr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4" name="Google Shape;2026;p37">
              <a:extLst>
                <a:ext uri="{FF2B5EF4-FFF2-40B4-BE49-F238E27FC236}">
                  <a16:creationId xmlns:a16="http://schemas.microsoft.com/office/drawing/2014/main" id="{1A42BADC-7251-EC15-CCF8-D3F5FB49C683}"/>
                </a:ext>
              </a:extLst>
            </p:cNvPr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5" name="Google Shape;2027;p37">
              <a:extLst>
                <a:ext uri="{FF2B5EF4-FFF2-40B4-BE49-F238E27FC236}">
                  <a16:creationId xmlns:a16="http://schemas.microsoft.com/office/drawing/2014/main" id="{4386C086-617E-D154-4CA3-B88AD19A10AF}"/>
                </a:ext>
              </a:extLst>
            </p:cNvPr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6" name="Google Shape;2028;p37">
              <a:extLst>
                <a:ext uri="{FF2B5EF4-FFF2-40B4-BE49-F238E27FC236}">
                  <a16:creationId xmlns:a16="http://schemas.microsoft.com/office/drawing/2014/main" id="{DBD1F187-716F-48D3-C023-0F9E4A5FAF09}"/>
                </a:ext>
              </a:extLst>
            </p:cNvPr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7" name="Google Shape;2029;p37">
              <a:extLst>
                <a:ext uri="{FF2B5EF4-FFF2-40B4-BE49-F238E27FC236}">
                  <a16:creationId xmlns:a16="http://schemas.microsoft.com/office/drawing/2014/main" id="{9157F49B-FCE6-D3D4-7515-B5843278204C}"/>
                </a:ext>
              </a:extLst>
            </p:cNvPr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8" name="Google Shape;2030;p37">
              <a:extLst>
                <a:ext uri="{FF2B5EF4-FFF2-40B4-BE49-F238E27FC236}">
                  <a16:creationId xmlns:a16="http://schemas.microsoft.com/office/drawing/2014/main" id="{234C08EC-1954-4CD9-FACC-DF9A8C585A43}"/>
                </a:ext>
              </a:extLst>
            </p:cNvPr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79" name="Google Shape;2031;p37">
              <a:extLst>
                <a:ext uri="{FF2B5EF4-FFF2-40B4-BE49-F238E27FC236}">
                  <a16:creationId xmlns:a16="http://schemas.microsoft.com/office/drawing/2014/main" id="{D50C731C-3D4B-A347-D16B-92F6EC9EA44F}"/>
                </a:ext>
              </a:extLst>
            </p:cNvPr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0" name="Google Shape;2032;p37">
              <a:extLst>
                <a:ext uri="{FF2B5EF4-FFF2-40B4-BE49-F238E27FC236}">
                  <a16:creationId xmlns:a16="http://schemas.microsoft.com/office/drawing/2014/main" id="{1B3E9D11-7527-5471-6381-E96190025214}"/>
                </a:ext>
              </a:extLst>
            </p:cNvPr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1" name="Google Shape;2033;p37">
              <a:extLst>
                <a:ext uri="{FF2B5EF4-FFF2-40B4-BE49-F238E27FC236}">
                  <a16:creationId xmlns:a16="http://schemas.microsoft.com/office/drawing/2014/main" id="{34EEBB42-448E-6090-E275-0D64F0BCA47E}"/>
                </a:ext>
              </a:extLst>
            </p:cNvPr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2" name="Google Shape;2034;p37">
              <a:extLst>
                <a:ext uri="{FF2B5EF4-FFF2-40B4-BE49-F238E27FC236}">
                  <a16:creationId xmlns:a16="http://schemas.microsoft.com/office/drawing/2014/main" id="{056AB738-71B0-47A9-4B67-6C6F87453B39}"/>
                </a:ext>
              </a:extLst>
            </p:cNvPr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3" name="Google Shape;2035;p37">
              <a:extLst>
                <a:ext uri="{FF2B5EF4-FFF2-40B4-BE49-F238E27FC236}">
                  <a16:creationId xmlns:a16="http://schemas.microsoft.com/office/drawing/2014/main" id="{E263E915-102F-859F-87CE-3D5B22E47FA9}"/>
                </a:ext>
              </a:extLst>
            </p:cNvPr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4" name="Google Shape;2036;p37">
              <a:extLst>
                <a:ext uri="{FF2B5EF4-FFF2-40B4-BE49-F238E27FC236}">
                  <a16:creationId xmlns:a16="http://schemas.microsoft.com/office/drawing/2014/main" id="{16CE2EF2-2D99-2972-1975-BCCC6D9CF8F1}"/>
                </a:ext>
              </a:extLst>
            </p:cNvPr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5" name="Google Shape;2037;p37">
              <a:extLst>
                <a:ext uri="{FF2B5EF4-FFF2-40B4-BE49-F238E27FC236}">
                  <a16:creationId xmlns:a16="http://schemas.microsoft.com/office/drawing/2014/main" id="{3B6892C4-E9D7-9735-4775-37FA2C48E8A8}"/>
                </a:ext>
              </a:extLst>
            </p:cNvPr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6" name="Google Shape;2038;p37">
              <a:extLst>
                <a:ext uri="{FF2B5EF4-FFF2-40B4-BE49-F238E27FC236}">
                  <a16:creationId xmlns:a16="http://schemas.microsoft.com/office/drawing/2014/main" id="{CA50BEEA-19DC-18FC-F4B8-DBC7C06210E3}"/>
                </a:ext>
              </a:extLst>
            </p:cNvPr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7" name="Google Shape;2039;p37">
              <a:extLst>
                <a:ext uri="{FF2B5EF4-FFF2-40B4-BE49-F238E27FC236}">
                  <a16:creationId xmlns:a16="http://schemas.microsoft.com/office/drawing/2014/main" id="{F5F353B6-F67B-F464-5B90-64A34662E55A}"/>
                </a:ext>
              </a:extLst>
            </p:cNvPr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8" name="Google Shape;2040;p37">
              <a:extLst>
                <a:ext uri="{FF2B5EF4-FFF2-40B4-BE49-F238E27FC236}">
                  <a16:creationId xmlns:a16="http://schemas.microsoft.com/office/drawing/2014/main" id="{1DC03779-B76F-395E-87ED-A929FEC2351F}"/>
                </a:ext>
              </a:extLst>
            </p:cNvPr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89" name="Google Shape;2041;p37">
              <a:extLst>
                <a:ext uri="{FF2B5EF4-FFF2-40B4-BE49-F238E27FC236}">
                  <a16:creationId xmlns:a16="http://schemas.microsoft.com/office/drawing/2014/main" id="{5A65FD97-1E60-6CBC-CFA8-309127EB0009}"/>
                </a:ext>
              </a:extLst>
            </p:cNvPr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0" name="Google Shape;2042;p37">
              <a:extLst>
                <a:ext uri="{FF2B5EF4-FFF2-40B4-BE49-F238E27FC236}">
                  <a16:creationId xmlns:a16="http://schemas.microsoft.com/office/drawing/2014/main" id="{BE44AA2B-0C05-3CA4-DE59-AEFF00FE5531}"/>
                </a:ext>
              </a:extLst>
            </p:cNvPr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1" name="Google Shape;2043;p37">
              <a:extLst>
                <a:ext uri="{FF2B5EF4-FFF2-40B4-BE49-F238E27FC236}">
                  <a16:creationId xmlns:a16="http://schemas.microsoft.com/office/drawing/2014/main" id="{6FBB9240-FFBE-1C43-E34D-66A83B275094}"/>
                </a:ext>
              </a:extLst>
            </p:cNvPr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2" name="Google Shape;2044;p37">
              <a:extLst>
                <a:ext uri="{FF2B5EF4-FFF2-40B4-BE49-F238E27FC236}">
                  <a16:creationId xmlns:a16="http://schemas.microsoft.com/office/drawing/2014/main" id="{4D3E9618-4ADC-9776-064D-E58C9892F1DC}"/>
                </a:ext>
              </a:extLst>
            </p:cNvPr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3" name="Google Shape;2045;p37">
              <a:extLst>
                <a:ext uri="{FF2B5EF4-FFF2-40B4-BE49-F238E27FC236}">
                  <a16:creationId xmlns:a16="http://schemas.microsoft.com/office/drawing/2014/main" id="{849416FD-7E19-A34F-F78D-A97FA605AC5B}"/>
                </a:ext>
              </a:extLst>
            </p:cNvPr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4" name="Google Shape;2046;p37">
              <a:extLst>
                <a:ext uri="{FF2B5EF4-FFF2-40B4-BE49-F238E27FC236}">
                  <a16:creationId xmlns:a16="http://schemas.microsoft.com/office/drawing/2014/main" id="{A7EEFA89-0D98-86BD-5860-9066FE020F44}"/>
                </a:ext>
              </a:extLst>
            </p:cNvPr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5" name="Google Shape;2047;p37">
              <a:extLst>
                <a:ext uri="{FF2B5EF4-FFF2-40B4-BE49-F238E27FC236}">
                  <a16:creationId xmlns:a16="http://schemas.microsoft.com/office/drawing/2014/main" id="{AE0F7487-062F-F397-82B1-AC022D101D61}"/>
                </a:ext>
              </a:extLst>
            </p:cNvPr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6" name="Google Shape;2048;p37">
              <a:extLst>
                <a:ext uri="{FF2B5EF4-FFF2-40B4-BE49-F238E27FC236}">
                  <a16:creationId xmlns:a16="http://schemas.microsoft.com/office/drawing/2014/main" id="{C680E7AC-D58F-89AC-910E-3119DB3B5C08}"/>
                </a:ext>
              </a:extLst>
            </p:cNvPr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7" name="Google Shape;2049;p37">
              <a:extLst>
                <a:ext uri="{FF2B5EF4-FFF2-40B4-BE49-F238E27FC236}">
                  <a16:creationId xmlns:a16="http://schemas.microsoft.com/office/drawing/2014/main" id="{4DD7ACD2-DFE6-7A73-3252-BAC59DE44E12}"/>
                </a:ext>
              </a:extLst>
            </p:cNvPr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8" name="Google Shape;2050;p37">
              <a:extLst>
                <a:ext uri="{FF2B5EF4-FFF2-40B4-BE49-F238E27FC236}">
                  <a16:creationId xmlns:a16="http://schemas.microsoft.com/office/drawing/2014/main" id="{92DDE034-D886-DF78-BB20-584F27935A93}"/>
                </a:ext>
              </a:extLst>
            </p:cNvPr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99" name="Google Shape;2051;p37">
              <a:extLst>
                <a:ext uri="{FF2B5EF4-FFF2-40B4-BE49-F238E27FC236}">
                  <a16:creationId xmlns:a16="http://schemas.microsoft.com/office/drawing/2014/main" id="{A5B3A36C-026B-555E-AF9D-824FFD7EC239}"/>
                </a:ext>
              </a:extLst>
            </p:cNvPr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0" name="Google Shape;2052;p37">
              <a:extLst>
                <a:ext uri="{FF2B5EF4-FFF2-40B4-BE49-F238E27FC236}">
                  <a16:creationId xmlns:a16="http://schemas.microsoft.com/office/drawing/2014/main" id="{795EF64F-9F0D-A2ED-4D94-03ABBAADD4BE}"/>
                </a:ext>
              </a:extLst>
            </p:cNvPr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1" name="Google Shape;2053;p37">
              <a:extLst>
                <a:ext uri="{FF2B5EF4-FFF2-40B4-BE49-F238E27FC236}">
                  <a16:creationId xmlns:a16="http://schemas.microsoft.com/office/drawing/2014/main" id="{93F63542-188B-E24D-0A7E-586714D18262}"/>
                </a:ext>
              </a:extLst>
            </p:cNvPr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2" name="Google Shape;2054;p37">
              <a:extLst>
                <a:ext uri="{FF2B5EF4-FFF2-40B4-BE49-F238E27FC236}">
                  <a16:creationId xmlns:a16="http://schemas.microsoft.com/office/drawing/2014/main" id="{8307166C-43A0-AEB2-28F7-4C22651743C3}"/>
                </a:ext>
              </a:extLst>
            </p:cNvPr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3" name="Google Shape;2055;p37">
              <a:extLst>
                <a:ext uri="{FF2B5EF4-FFF2-40B4-BE49-F238E27FC236}">
                  <a16:creationId xmlns:a16="http://schemas.microsoft.com/office/drawing/2014/main" id="{8DAD1E11-8E8D-C1D3-35FE-89F18CBF60F3}"/>
                </a:ext>
              </a:extLst>
            </p:cNvPr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4" name="Google Shape;2056;p37">
              <a:extLst>
                <a:ext uri="{FF2B5EF4-FFF2-40B4-BE49-F238E27FC236}">
                  <a16:creationId xmlns:a16="http://schemas.microsoft.com/office/drawing/2014/main" id="{0712D690-8051-93FE-3FEA-95EB62E81711}"/>
                </a:ext>
              </a:extLst>
            </p:cNvPr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5" name="Google Shape;2057;p37">
              <a:extLst>
                <a:ext uri="{FF2B5EF4-FFF2-40B4-BE49-F238E27FC236}">
                  <a16:creationId xmlns:a16="http://schemas.microsoft.com/office/drawing/2014/main" id="{6156B6BB-8D2F-FF4F-55EC-CCA490C7E89A}"/>
                </a:ext>
              </a:extLst>
            </p:cNvPr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6" name="Google Shape;2058;p37">
              <a:extLst>
                <a:ext uri="{FF2B5EF4-FFF2-40B4-BE49-F238E27FC236}">
                  <a16:creationId xmlns:a16="http://schemas.microsoft.com/office/drawing/2014/main" id="{53FAF8EB-EF09-D38D-FCD4-455CC6E70352}"/>
                </a:ext>
              </a:extLst>
            </p:cNvPr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7" name="Google Shape;2059;p37">
              <a:extLst>
                <a:ext uri="{FF2B5EF4-FFF2-40B4-BE49-F238E27FC236}">
                  <a16:creationId xmlns:a16="http://schemas.microsoft.com/office/drawing/2014/main" id="{D5D82C7C-0018-59D2-05CB-50AF6E994C64}"/>
                </a:ext>
              </a:extLst>
            </p:cNvPr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8" name="Google Shape;2060;p37">
              <a:extLst>
                <a:ext uri="{FF2B5EF4-FFF2-40B4-BE49-F238E27FC236}">
                  <a16:creationId xmlns:a16="http://schemas.microsoft.com/office/drawing/2014/main" id="{ED8DC482-2561-8730-EAA5-7287C76C22DD}"/>
                </a:ext>
              </a:extLst>
            </p:cNvPr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09" name="Google Shape;2061;p37">
              <a:extLst>
                <a:ext uri="{FF2B5EF4-FFF2-40B4-BE49-F238E27FC236}">
                  <a16:creationId xmlns:a16="http://schemas.microsoft.com/office/drawing/2014/main" id="{C87A926F-D5D4-66F6-74D2-C94C8E4D72B1}"/>
                </a:ext>
              </a:extLst>
            </p:cNvPr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0" name="Google Shape;2062;p37">
              <a:extLst>
                <a:ext uri="{FF2B5EF4-FFF2-40B4-BE49-F238E27FC236}">
                  <a16:creationId xmlns:a16="http://schemas.microsoft.com/office/drawing/2014/main" id="{7AC44A7A-2C83-184E-041B-4FD6CA389D19}"/>
                </a:ext>
              </a:extLst>
            </p:cNvPr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1" name="Google Shape;2063;p37">
              <a:extLst>
                <a:ext uri="{FF2B5EF4-FFF2-40B4-BE49-F238E27FC236}">
                  <a16:creationId xmlns:a16="http://schemas.microsoft.com/office/drawing/2014/main" id="{277A419C-721A-6ACB-C7C5-C131BCCE08B7}"/>
                </a:ext>
              </a:extLst>
            </p:cNvPr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2" name="Google Shape;2064;p37">
              <a:extLst>
                <a:ext uri="{FF2B5EF4-FFF2-40B4-BE49-F238E27FC236}">
                  <a16:creationId xmlns:a16="http://schemas.microsoft.com/office/drawing/2014/main" id="{01D90A9C-91AA-FF16-5593-C6DD6B801B76}"/>
                </a:ext>
              </a:extLst>
            </p:cNvPr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3" name="Google Shape;2065;p37">
              <a:extLst>
                <a:ext uri="{FF2B5EF4-FFF2-40B4-BE49-F238E27FC236}">
                  <a16:creationId xmlns:a16="http://schemas.microsoft.com/office/drawing/2014/main" id="{EA6436F7-1EBD-67FD-D791-86F2E292250E}"/>
                </a:ext>
              </a:extLst>
            </p:cNvPr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4" name="Google Shape;2066;p37">
              <a:extLst>
                <a:ext uri="{FF2B5EF4-FFF2-40B4-BE49-F238E27FC236}">
                  <a16:creationId xmlns:a16="http://schemas.microsoft.com/office/drawing/2014/main" id="{48FA6069-D60E-E933-334B-7F39F51FC3FD}"/>
                </a:ext>
              </a:extLst>
            </p:cNvPr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5" name="Google Shape;2067;p37">
              <a:extLst>
                <a:ext uri="{FF2B5EF4-FFF2-40B4-BE49-F238E27FC236}">
                  <a16:creationId xmlns:a16="http://schemas.microsoft.com/office/drawing/2014/main" id="{F5F9FAD3-7706-5813-56A9-C6FA56E7D3FE}"/>
                </a:ext>
              </a:extLst>
            </p:cNvPr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6" name="Google Shape;2068;p37">
              <a:extLst>
                <a:ext uri="{FF2B5EF4-FFF2-40B4-BE49-F238E27FC236}">
                  <a16:creationId xmlns:a16="http://schemas.microsoft.com/office/drawing/2014/main" id="{C5F67838-268D-80EA-CF0D-DFB6E3405CF4}"/>
                </a:ext>
              </a:extLst>
            </p:cNvPr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7" name="Google Shape;2069;p37">
              <a:extLst>
                <a:ext uri="{FF2B5EF4-FFF2-40B4-BE49-F238E27FC236}">
                  <a16:creationId xmlns:a16="http://schemas.microsoft.com/office/drawing/2014/main" id="{7A5D042A-4173-C8FD-E7A0-78B41A9242B5}"/>
                </a:ext>
              </a:extLst>
            </p:cNvPr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8" name="Google Shape;2070;p37">
              <a:extLst>
                <a:ext uri="{FF2B5EF4-FFF2-40B4-BE49-F238E27FC236}">
                  <a16:creationId xmlns:a16="http://schemas.microsoft.com/office/drawing/2014/main" id="{7B2F4E8B-59A0-80B6-183B-740770792250}"/>
                </a:ext>
              </a:extLst>
            </p:cNvPr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19" name="Google Shape;2071;p37">
              <a:extLst>
                <a:ext uri="{FF2B5EF4-FFF2-40B4-BE49-F238E27FC236}">
                  <a16:creationId xmlns:a16="http://schemas.microsoft.com/office/drawing/2014/main" id="{A0BB75E1-3363-5DA4-6EE5-BA8B08A11B51}"/>
                </a:ext>
              </a:extLst>
            </p:cNvPr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0" name="Google Shape;2072;p37">
              <a:extLst>
                <a:ext uri="{FF2B5EF4-FFF2-40B4-BE49-F238E27FC236}">
                  <a16:creationId xmlns:a16="http://schemas.microsoft.com/office/drawing/2014/main" id="{0DD73FFC-F147-4B87-7F0C-2A4CD1D14AFE}"/>
                </a:ext>
              </a:extLst>
            </p:cNvPr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1" name="Google Shape;2073;p37">
              <a:extLst>
                <a:ext uri="{FF2B5EF4-FFF2-40B4-BE49-F238E27FC236}">
                  <a16:creationId xmlns:a16="http://schemas.microsoft.com/office/drawing/2014/main" id="{08483A4E-E69C-9F88-CA89-B077EBFAD4E0}"/>
                </a:ext>
              </a:extLst>
            </p:cNvPr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2" name="Google Shape;2074;p37">
              <a:extLst>
                <a:ext uri="{FF2B5EF4-FFF2-40B4-BE49-F238E27FC236}">
                  <a16:creationId xmlns:a16="http://schemas.microsoft.com/office/drawing/2014/main" id="{7328DDD4-B02C-BF64-4BA6-73083DA807C2}"/>
                </a:ext>
              </a:extLst>
            </p:cNvPr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3" name="Google Shape;2075;p37">
              <a:extLst>
                <a:ext uri="{FF2B5EF4-FFF2-40B4-BE49-F238E27FC236}">
                  <a16:creationId xmlns:a16="http://schemas.microsoft.com/office/drawing/2014/main" id="{DABE7572-8F03-E8EB-15B1-B6CB3EB687CD}"/>
                </a:ext>
              </a:extLst>
            </p:cNvPr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4" name="Google Shape;2076;p37">
              <a:extLst>
                <a:ext uri="{FF2B5EF4-FFF2-40B4-BE49-F238E27FC236}">
                  <a16:creationId xmlns:a16="http://schemas.microsoft.com/office/drawing/2014/main" id="{A9335952-37B7-D48A-1CC4-C5BD824A4850}"/>
                </a:ext>
              </a:extLst>
            </p:cNvPr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5" name="Google Shape;2077;p37">
              <a:extLst>
                <a:ext uri="{FF2B5EF4-FFF2-40B4-BE49-F238E27FC236}">
                  <a16:creationId xmlns:a16="http://schemas.microsoft.com/office/drawing/2014/main" id="{777F68D0-2A53-0F95-611B-E4AB4FF458D7}"/>
                </a:ext>
              </a:extLst>
            </p:cNvPr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6" name="Google Shape;2078;p37">
              <a:extLst>
                <a:ext uri="{FF2B5EF4-FFF2-40B4-BE49-F238E27FC236}">
                  <a16:creationId xmlns:a16="http://schemas.microsoft.com/office/drawing/2014/main" id="{4970532D-D692-0B10-4BCB-F1CF8BFC8012}"/>
                </a:ext>
              </a:extLst>
            </p:cNvPr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7" name="Google Shape;2079;p37">
              <a:extLst>
                <a:ext uri="{FF2B5EF4-FFF2-40B4-BE49-F238E27FC236}">
                  <a16:creationId xmlns:a16="http://schemas.microsoft.com/office/drawing/2014/main" id="{41237CDB-DB16-744E-6398-81C29981A8F3}"/>
                </a:ext>
              </a:extLst>
            </p:cNvPr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8" name="Google Shape;2080;p37">
              <a:extLst>
                <a:ext uri="{FF2B5EF4-FFF2-40B4-BE49-F238E27FC236}">
                  <a16:creationId xmlns:a16="http://schemas.microsoft.com/office/drawing/2014/main" id="{CA512CD7-71B6-6D77-4043-8E7328DB4903}"/>
                </a:ext>
              </a:extLst>
            </p:cNvPr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29" name="Google Shape;2081;p37">
              <a:extLst>
                <a:ext uri="{FF2B5EF4-FFF2-40B4-BE49-F238E27FC236}">
                  <a16:creationId xmlns:a16="http://schemas.microsoft.com/office/drawing/2014/main" id="{25627E28-F4A2-23E1-2EB7-10646B89A202}"/>
                </a:ext>
              </a:extLst>
            </p:cNvPr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0" name="Google Shape;2082;p37">
              <a:extLst>
                <a:ext uri="{FF2B5EF4-FFF2-40B4-BE49-F238E27FC236}">
                  <a16:creationId xmlns:a16="http://schemas.microsoft.com/office/drawing/2014/main" id="{A1A465A2-E8BC-0156-55EE-0C483226F511}"/>
                </a:ext>
              </a:extLst>
            </p:cNvPr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1" name="Google Shape;2083;p37">
              <a:extLst>
                <a:ext uri="{FF2B5EF4-FFF2-40B4-BE49-F238E27FC236}">
                  <a16:creationId xmlns:a16="http://schemas.microsoft.com/office/drawing/2014/main" id="{CF9B48C0-BA56-4039-15AD-4DCD0A5F9CFA}"/>
                </a:ext>
              </a:extLst>
            </p:cNvPr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2" name="Google Shape;2084;p37">
              <a:extLst>
                <a:ext uri="{FF2B5EF4-FFF2-40B4-BE49-F238E27FC236}">
                  <a16:creationId xmlns:a16="http://schemas.microsoft.com/office/drawing/2014/main" id="{91D1EB90-23C3-68D8-B038-43AA304567F8}"/>
                </a:ext>
              </a:extLst>
            </p:cNvPr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3" name="Google Shape;2085;p37">
              <a:extLst>
                <a:ext uri="{FF2B5EF4-FFF2-40B4-BE49-F238E27FC236}">
                  <a16:creationId xmlns:a16="http://schemas.microsoft.com/office/drawing/2014/main" id="{3842EE83-B1C0-C75E-FE8F-9F998FB7EE33}"/>
                </a:ext>
              </a:extLst>
            </p:cNvPr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4" name="Google Shape;2086;p37">
              <a:extLst>
                <a:ext uri="{FF2B5EF4-FFF2-40B4-BE49-F238E27FC236}">
                  <a16:creationId xmlns:a16="http://schemas.microsoft.com/office/drawing/2014/main" id="{9C30F2FC-9A77-E8E6-C7AF-8EE485D97485}"/>
                </a:ext>
              </a:extLst>
            </p:cNvPr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5" name="Google Shape;2087;p37">
              <a:extLst>
                <a:ext uri="{FF2B5EF4-FFF2-40B4-BE49-F238E27FC236}">
                  <a16:creationId xmlns:a16="http://schemas.microsoft.com/office/drawing/2014/main" id="{3BBA6B24-12E8-BABE-C18A-039449A5106B}"/>
                </a:ext>
              </a:extLst>
            </p:cNvPr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6" name="Google Shape;2088;p37">
              <a:extLst>
                <a:ext uri="{FF2B5EF4-FFF2-40B4-BE49-F238E27FC236}">
                  <a16:creationId xmlns:a16="http://schemas.microsoft.com/office/drawing/2014/main" id="{71017630-4D1F-03BE-4460-94453AD5DE6E}"/>
                </a:ext>
              </a:extLst>
            </p:cNvPr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7" name="Google Shape;2089;p37">
              <a:extLst>
                <a:ext uri="{FF2B5EF4-FFF2-40B4-BE49-F238E27FC236}">
                  <a16:creationId xmlns:a16="http://schemas.microsoft.com/office/drawing/2014/main" id="{9D863F93-4357-BD4D-7D4B-55C0608F3557}"/>
                </a:ext>
              </a:extLst>
            </p:cNvPr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8" name="Google Shape;2090;p37">
              <a:extLst>
                <a:ext uri="{FF2B5EF4-FFF2-40B4-BE49-F238E27FC236}">
                  <a16:creationId xmlns:a16="http://schemas.microsoft.com/office/drawing/2014/main" id="{843CA13C-F73C-8A42-5EA6-5F12B07EC3B8}"/>
                </a:ext>
              </a:extLst>
            </p:cNvPr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39" name="Google Shape;2091;p37">
              <a:extLst>
                <a:ext uri="{FF2B5EF4-FFF2-40B4-BE49-F238E27FC236}">
                  <a16:creationId xmlns:a16="http://schemas.microsoft.com/office/drawing/2014/main" id="{B3278C1E-FB1B-AB50-4586-2A04B9965232}"/>
                </a:ext>
              </a:extLst>
            </p:cNvPr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0" name="Google Shape;2092;p37">
              <a:extLst>
                <a:ext uri="{FF2B5EF4-FFF2-40B4-BE49-F238E27FC236}">
                  <a16:creationId xmlns:a16="http://schemas.microsoft.com/office/drawing/2014/main" id="{6B79C295-8781-46F3-FFC9-597106243160}"/>
                </a:ext>
              </a:extLst>
            </p:cNvPr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1" name="Google Shape;2093;p37">
              <a:extLst>
                <a:ext uri="{FF2B5EF4-FFF2-40B4-BE49-F238E27FC236}">
                  <a16:creationId xmlns:a16="http://schemas.microsoft.com/office/drawing/2014/main" id="{7B3F7BDF-A505-C663-474B-17B90FA2D100}"/>
                </a:ext>
              </a:extLst>
            </p:cNvPr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2" name="Google Shape;2094;p37">
              <a:extLst>
                <a:ext uri="{FF2B5EF4-FFF2-40B4-BE49-F238E27FC236}">
                  <a16:creationId xmlns:a16="http://schemas.microsoft.com/office/drawing/2014/main" id="{61902A75-A500-D9DA-D94F-18A74F80593A}"/>
                </a:ext>
              </a:extLst>
            </p:cNvPr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3" name="Google Shape;2095;p37">
              <a:extLst>
                <a:ext uri="{FF2B5EF4-FFF2-40B4-BE49-F238E27FC236}">
                  <a16:creationId xmlns:a16="http://schemas.microsoft.com/office/drawing/2014/main" id="{8AC86AEA-9300-F910-C05F-F9FFE48CB216}"/>
                </a:ext>
              </a:extLst>
            </p:cNvPr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4" name="Google Shape;2096;p37">
              <a:extLst>
                <a:ext uri="{FF2B5EF4-FFF2-40B4-BE49-F238E27FC236}">
                  <a16:creationId xmlns:a16="http://schemas.microsoft.com/office/drawing/2014/main" id="{C0DE2EC5-CBAA-28AE-6F8F-5C2C5856E206}"/>
                </a:ext>
              </a:extLst>
            </p:cNvPr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5" name="Google Shape;2097;p37">
              <a:extLst>
                <a:ext uri="{FF2B5EF4-FFF2-40B4-BE49-F238E27FC236}">
                  <a16:creationId xmlns:a16="http://schemas.microsoft.com/office/drawing/2014/main" id="{D379A089-3234-075E-E0A1-1A937B00E423}"/>
                </a:ext>
              </a:extLst>
            </p:cNvPr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6" name="Google Shape;2098;p37">
              <a:extLst>
                <a:ext uri="{FF2B5EF4-FFF2-40B4-BE49-F238E27FC236}">
                  <a16:creationId xmlns:a16="http://schemas.microsoft.com/office/drawing/2014/main" id="{1EECDAC6-38A1-C772-5B01-6DA809869DA2}"/>
                </a:ext>
              </a:extLst>
            </p:cNvPr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7" name="Google Shape;2099;p37">
              <a:extLst>
                <a:ext uri="{FF2B5EF4-FFF2-40B4-BE49-F238E27FC236}">
                  <a16:creationId xmlns:a16="http://schemas.microsoft.com/office/drawing/2014/main" id="{64C365F0-2A4F-F78D-AF13-1E12D51CA07A}"/>
                </a:ext>
              </a:extLst>
            </p:cNvPr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8" name="Google Shape;2100;p37">
              <a:extLst>
                <a:ext uri="{FF2B5EF4-FFF2-40B4-BE49-F238E27FC236}">
                  <a16:creationId xmlns:a16="http://schemas.microsoft.com/office/drawing/2014/main" id="{1B3C9968-2391-C50C-5D33-3185EA42E4D0}"/>
                </a:ext>
              </a:extLst>
            </p:cNvPr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49" name="Google Shape;2101;p37">
              <a:extLst>
                <a:ext uri="{FF2B5EF4-FFF2-40B4-BE49-F238E27FC236}">
                  <a16:creationId xmlns:a16="http://schemas.microsoft.com/office/drawing/2014/main" id="{DADAF15D-5DD3-F2AB-1569-F0A715A88881}"/>
                </a:ext>
              </a:extLst>
            </p:cNvPr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50" name="Google Shape;2102;p37">
              <a:extLst>
                <a:ext uri="{FF2B5EF4-FFF2-40B4-BE49-F238E27FC236}">
                  <a16:creationId xmlns:a16="http://schemas.microsoft.com/office/drawing/2014/main" id="{CA0B73F3-EB04-F815-6AAB-DBA48F7C2087}"/>
                </a:ext>
              </a:extLst>
            </p:cNvPr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51" name="Google Shape;2103;p37">
              <a:extLst>
                <a:ext uri="{FF2B5EF4-FFF2-40B4-BE49-F238E27FC236}">
                  <a16:creationId xmlns:a16="http://schemas.microsoft.com/office/drawing/2014/main" id="{B1F19BBF-65C0-E419-1A3B-E639C51D6BE0}"/>
                </a:ext>
              </a:extLst>
            </p:cNvPr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52" name="Google Shape;2104;p37">
              <a:extLst>
                <a:ext uri="{FF2B5EF4-FFF2-40B4-BE49-F238E27FC236}">
                  <a16:creationId xmlns:a16="http://schemas.microsoft.com/office/drawing/2014/main" id="{65D33AF0-C43F-7954-C758-2666287F0198}"/>
                </a:ext>
              </a:extLst>
            </p:cNvPr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53" name="Google Shape;2105;p37">
              <a:extLst>
                <a:ext uri="{FF2B5EF4-FFF2-40B4-BE49-F238E27FC236}">
                  <a16:creationId xmlns:a16="http://schemas.microsoft.com/office/drawing/2014/main" id="{9546DD4C-1975-725A-DA1A-20BF7A8E7E9C}"/>
                </a:ext>
              </a:extLst>
            </p:cNvPr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554" name="Elipse 2553">
            <a:extLst>
              <a:ext uri="{FF2B5EF4-FFF2-40B4-BE49-F238E27FC236}">
                <a16:creationId xmlns:a16="http://schemas.microsoft.com/office/drawing/2014/main" id="{213BE4E6-750E-31BE-B6CF-BA6E82DC9C5E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F2647610-E356-8CED-66B1-746B466EEF9B}"/>
              </a:ext>
            </a:extLst>
          </p:cNvPr>
          <p:cNvSpPr txBox="1"/>
          <p:nvPr/>
        </p:nvSpPr>
        <p:spPr>
          <a:xfrm>
            <a:off x="2601159" y="492042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PIPELINE DEL PROYECTO</a:t>
            </a:r>
          </a:p>
        </p:txBody>
      </p:sp>
      <p:grpSp>
        <p:nvGrpSpPr>
          <p:cNvPr id="17" name="Google Shape;2699;p49">
            <a:extLst>
              <a:ext uri="{FF2B5EF4-FFF2-40B4-BE49-F238E27FC236}">
                <a16:creationId xmlns:a16="http://schemas.microsoft.com/office/drawing/2014/main" id="{D1954823-10E4-A1C4-49B1-DD1EBEC23A65}"/>
              </a:ext>
            </a:extLst>
          </p:cNvPr>
          <p:cNvGrpSpPr/>
          <p:nvPr/>
        </p:nvGrpSpPr>
        <p:grpSpPr>
          <a:xfrm>
            <a:off x="630298" y="2115365"/>
            <a:ext cx="5900364" cy="1517351"/>
            <a:chOff x="1621724" y="2106974"/>
            <a:chExt cx="5900364" cy="1517351"/>
          </a:xfrm>
        </p:grpSpPr>
        <p:grpSp>
          <p:nvGrpSpPr>
            <p:cNvPr id="18" name="Google Shape;2700;p49">
              <a:extLst>
                <a:ext uri="{FF2B5EF4-FFF2-40B4-BE49-F238E27FC236}">
                  <a16:creationId xmlns:a16="http://schemas.microsoft.com/office/drawing/2014/main" id="{D2BDD83A-95EE-D399-E042-BF1EA7DD3B34}"/>
                </a:ext>
              </a:extLst>
            </p:cNvPr>
            <p:cNvGrpSpPr/>
            <p:nvPr/>
          </p:nvGrpSpPr>
          <p:grpSpPr>
            <a:xfrm>
              <a:off x="2604811" y="2884996"/>
              <a:ext cx="4021725" cy="538"/>
              <a:chOff x="3762462" y="2553002"/>
              <a:chExt cx="1121570" cy="150"/>
            </a:xfrm>
          </p:grpSpPr>
          <p:cxnSp>
            <p:nvCxnSpPr>
              <p:cNvPr id="39" name="Google Shape;2701;p49">
                <a:extLst>
                  <a:ext uri="{FF2B5EF4-FFF2-40B4-BE49-F238E27FC236}">
                    <a16:creationId xmlns:a16="http://schemas.microsoft.com/office/drawing/2014/main" id="{CCB87510-17EA-3EB4-72C1-0A59B5E7EFBA}"/>
                  </a:ext>
                </a:extLst>
              </p:cNvPr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2702;p49">
                <a:extLst>
                  <a:ext uri="{FF2B5EF4-FFF2-40B4-BE49-F238E27FC236}">
                    <a16:creationId xmlns:a16="http://schemas.microsoft.com/office/drawing/2014/main" id="{0763C071-90FC-26FC-259F-4AAAA7566994}"/>
                  </a:ext>
                </a:extLst>
              </p:cNvPr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2703;p49">
                <a:extLst>
                  <a:ext uri="{FF2B5EF4-FFF2-40B4-BE49-F238E27FC236}">
                    <a16:creationId xmlns:a16="http://schemas.microsoft.com/office/drawing/2014/main" id="{F0FA8E4C-3CC3-D1BF-3ED4-BDFD056B617D}"/>
                  </a:ext>
                </a:extLst>
              </p:cNvPr>
              <p:cNvCxnSpPr>
                <a:stCxn id="31" idx="6"/>
                <a:endCxn id="37" idx="2"/>
              </p:cNvCxnSpPr>
              <p:nvPr/>
            </p:nvCxnSpPr>
            <p:spPr>
              <a:xfrm>
                <a:off x="3762462" y="2553152"/>
                <a:ext cx="183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" name="Google Shape;2706;p49">
              <a:extLst>
                <a:ext uri="{FF2B5EF4-FFF2-40B4-BE49-F238E27FC236}">
                  <a16:creationId xmlns:a16="http://schemas.microsoft.com/office/drawing/2014/main" id="{F4CAD787-368D-5BE4-5FA1-3FCF18AD03EE}"/>
                </a:ext>
              </a:extLst>
            </p:cNvPr>
            <p:cNvCxnSpPr/>
            <p:nvPr/>
          </p:nvCxnSpPr>
          <p:spPr>
            <a:xfrm>
              <a:off x="3752008" y="3186309"/>
              <a:ext cx="0" cy="3582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" name="Google Shape;2707;p49">
              <a:extLst>
                <a:ext uri="{FF2B5EF4-FFF2-40B4-BE49-F238E27FC236}">
                  <a16:creationId xmlns:a16="http://schemas.microsoft.com/office/drawing/2014/main" id="{C9C21DA4-E6C6-BC93-7CC9-E2CCBAD191E2}"/>
                </a:ext>
              </a:extLst>
            </p:cNvPr>
            <p:cNvGrpSpPr/>
            <p:nvPr/>
          </p:nvGrpSpPr>
          <p:grpSpPr>
            <a:xfrm>
              <a:off x="3261117" y="2393765"/>
              <a:ext cx="983055" cy="983055"/>
              <a:chOff x="3347725" y="2480342"/>
              <a:chExt cx="810032" cy="810032"/>
            </a:xfrm>
          </p:grpSpPr>
          <p:sp>
            <p:nvSpPr>
              <p:cNvPr id="37" name="Google Shape;2705;p49">
                <a:extLst>
                  <a:ext uri="{FF2B5EF4-FFF2-40B4-BE49-F238E27FC236}">
                    <a16:creationId xmlns:a16="http://schemas.microsoft.com/office/drawing/2014/main" id="{4EF7C21B-5164-8972-6EE9-CB2F6D9892BF}"/>
                  </a:ext>
                </a:extLst>
              </p:cNvPr>
              <p:cNvSpPr/>
              <p:nvPr/>
            </p:nvSpPr>
            <p:spPr>
              <a:xfrm>
                <a:off x="3347725" y="2480342"/>
                <a:ext cx="810032" cy="810032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Google Shape;2708;p49">
                <a:extLst>
                  <a:ext uri="{FF2B5EF4-FFF2-40B4-BE49-F238E27FC236}">
                    <a16:creationId xmlns:a16="http://schemas.microsoft.com/office/drawing/2014/main" id="{50D37315-E879-43F0-BEE2-BC4384EEDBAE}"/>
                  </a:ext>
                </a:extLst>
              </p:cNvPr>
              <p:cNvSpPr/>
              <p:nvPr/>
            </p:nvSpPr>
            <p:spPr>
              <a:xfrm>
                <a:off x="3451091" y="2583719"/>
                <a:ext cx="603490" cy="60349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21" name="Google Shape;2709;p49">
              <a:extLst>
                <a:ext uri="{FF2B5EF4-FFF2-40B4-BE49-F238E27FC236}">
                  <a16:creationId xmlns:a16="http://schemas.microsoft.com/office/drawing/2014/main" id="{8EB8FE56-BC6F-D2E5-DA82-51F1266641C9}"/>
                </a:ext>
              </a:extLst>
            </p:cNvPr>
            <p:cNvCxnSpPr>
              <a:stCxn id="36" idx="0"/>
            </p:cNvCxnSpPr>
            <p:nvPr/>
          </p:nvCxnSpPr>
          <p:spPr>
            <a:xfrm rot="10800000">
              <a:off x="5391613" y="2122099"/>
              <a:ext cx="0" cy="39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" name="Google Shape;2711;p49">
              <a:extLst>
                <a:ext uri="{FF2B5EF4-FFF2-40B4-BE49-F238E27FC236}">
                  <a16:creationId xmlns:a16="http://schemas.microsoft.com/office/drawing/2014/main" id="{EAAC8E8F-8315-18C3-2BB4-3D4A783E2F89}"/>
                </a:ext>
              </a:extLst>
            </p:cNvPr>
            <p:cNvGrpSpPr/>
            <p:nvPr/>
          </p:nvGrpSpPr>
          <p:grpSpPr>
            <a:xfrm>
              <a:off x="4899976" y="2393376"/>
              <a:ext cx="983044" cy="983044"/>
              <a:chOff x="4987056" y="2480342"/>
              <a:chExt cx="808956" cy="808956"/>
            </a:xfrm>
          </p:grpSpPr>
          <p:sp>
            <p:nvSpPr>
              <p:cNvPr id="35" name="Google Shape;2712;p49">
                <a:extLst>
                  <a:ext uri="{FF2B5EF4-FFF2-40B4-BE49-F238E27FC236}">
                    <a16:creationId xmlns:a16="http://schemas.microsoft.com/office/drawing/2014/main" id="{8E3A83C3-D5EA-67D5-F2C1-A6F80C1FDF2D}"/>
                  </a:ext>
                </a:extLst>
              </p:cNvPr>
              <p:cNvSpPr/>
              <p:nvPr/>
            </p:nvSpPr>
            <p:spPr>
              <a:xfrm>
                <a:off x="4987056" y="2480342"/>
                <a:ext cx="808956" cy="808956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6" name="Google Shape;2710;p49">
                <a:extLst>
                  <a:ext uri="{FF2B5EF4-FFF2-40B4-BE49-F238E27FC236}">
                    <a16:creationId xmlns:a16="http://schemas.microsoft.com/office/drawing/2014/main" id="{FC23FBA5-C303-4683-573D-43D1F4009E78}"/>
                  </a:ext>
                </a:extLst>
              </p:cNvPr>
              <p:cNvSpPr/>
              <p:nvPr/>
            </p:nvSpPr>
            <p:spPr>
              <a:xfrm>
                <a:off x="5090423" y="2583719"/>
                <a:ext cx="602414" cy="602414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23" name="Google Shape;2713;p49">
              <a:extLst>
                <a:ext uri="{FF2B5EF4-FFF2-40B4-BE49-F238E27FC236}">
                  <a16:creationId xmlns:a16="http://schemas.microsoft.com/office/drawing/2014/main" id="{AC9B2243-99AF-428D-A2AB-47BFC2ECE5B3}"/>
                </a:ext>
              </a:extLst>
            </p:cNvPr>
            <p:cNvCxnSpPr/>
            <p:nvPr/>
          </p:nvCxnSpPr>
          <p:spPr>
            <a:xfrm>
              <a:off x="7031106" y="3186309"/>
              <a:ext cx="0" cy="3571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" name="Google Shape;2714;p49">
              <a:extLst>
                <a:ext uri="{FF2B5EF4-FFF2-40B4-BE49-F238E27FC236}">
                  <a16:creationId xmlns:a16="http://schemas.microsoft.com/office/drawing/2014/main" id="{AA520DFA-5475-8D0E-1D00-ABBDF7844692}"/>
                </a:ext>
              </a:extLst>
            </p:cNvPr>
            <p:cNvGrpSpPr/>
            <p:nvPr/>
          </p:nvGrpSpPr>
          <p:grpSpPr>
            <a:xfrm>
              <a:off x="6539045" y="2393178"/>
              <a:ext cx="983044" cy="983044"/>
              <a:chOff x="6626363" y="2480342"/>
              <a:chExt cx="808956" cy="808956"/>
            </a:xfrm>
          </p:grpSpPr>
          <p:sp>
            <p:nvSpPr>
              <p:cNvPr id="33" name="Google Shape;2715;p49">
                <a:extLst>
                  <a:ext uri="{FF2B5EF4-FFF2-40B4-BE49-F238E27FC236}">
                    <a16:creationId xmlns:a16="http://schemas.microsoft.com/office/drawing/2014/main" id="{16C38F98-9239-521D-891E-A38E8D0A16CA}"/>
                  </a:ext>
                </a:extLst>
              </p:cNvPr>
              <p:cNvSpPr/>
              <p:nvPr/>
            </p:nvSpPr>
            <p:spPr>
              <a:xfrm>
                <a:off x="6626363" y="2480342"/>
                <a:ext cx="808956" cy="808956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4" name="Google Shape;2716;p49">
                <a:extLst>
                  <a:ext uri="{FF2B5EF4-FFF2-40B4-BE49-F238E27FC236}">
                    <a16:creationId xmlns:a16="http://schemas.microsoft.com/office/drawing/2014/main" id="{83EBC91B-6005-5A8A-19AB-2F7BB7468396}"/>
                  </a:ext>
                </a:extLst>
              </p:cNvPr>
              <p:cNvSpPr/>
              <p:nvPr/>
            </p:nvSpPr>
            <p:spPr>
              <a:xfrm>
                <a:off x="6729729" y="2583719"/>
                <a:ext cx="602414" cy="602414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cxnSp>
          <p:nvCxnSpPr>
            <p:cNvPr id="25" name="Google Shape;2717;p49">
              <a:extLst>
                <a:ext uri="{FF2B5EF4-FFF2-40B4-BE49-F238E27FC236}">
                  <a16:creationId xmlns:a16="http://schemas.microsoft.com/office/drawing/2014/main" id="{923B78A9-A60C-41D1-8F91-05E871452D6B}"/>
                </a:ext>
              </a:extLst>
            </p:cNvPr>
            <p:cNvCxnSpPr>
              <a:stCxn id="32" idx="0"/>
            </p:cNvCxnSpPr>
            <p:nvPr/>
          </p:nvCxnSpPr>
          <p:spPr>
            <a:xfrm rot="10800000">
              <a:off x="2113432" y="2122227"/>
              <a:ext cx="0" cy="397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" name="Google Shape;2719;p49">
              <a:extLst>
                <a:ext uri="{FF2B5EF4-FFF2-40B4-BE49-F238E27FC236}">
                  <a16:creationId xmlns:a16="http://schemas.microsoft.com/office/drawing/2014/main" id="{7A40C01C-9115-E54F-5C83-9D48CAB3B1C4}"/>
                </a:ext>
              </a:extLst>
            </p:cNvPr>
            <p:cNvGrpSpPr/>
            <p:nvPr/>
          </p:nvGrpSpPr>
          <p:grpSpPr>
            <a:xfrm>
              <a:off x="1621724" y="2393805"/>
              <a:ext cx="983087" cy="983459"/>
              <a:chOff x="1708681" y="2480698"/>
              <a:chExt cx="809125" cy="809432"/>
            </a:xfrm>
          </p:grpSpPr>
          <p:sp>
            <p:nvSpPr>
              <p:cNvPr id="31" name="Google Shape;2704;p49">
                <a:extLst>
                  <a:ext uri="{FF2B5EF4-FFF2-40B4-BE49-F238E27FC236}">
                    <a16:creationId xmlns:a16="http://schemas.microsoft.com/office/drawing/2014/main" id="{B45672A0-1E3A-F041-CD71-9DA00E9AC927}"/>
                  </a:ext>
                </a:extLst>
              </p:cNvPr>
              <p:cNvSpPr/>
              <p:nvPr/>
            </p:nvSpPr>
            <p:spPr>
              <a:xfrm>
                <a:off x="1708681" y="2480698"/>
                <a:ext cx="809125" cy="809432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Google Shape;2718;p49">
                <a:extLst>
                  <a:ext uri="{FF2B5EF4-FFF2-40B4-BE49-F238E27FC236}">
                    <a16:creationId xmlns:a16="http://schemas.microsoft.com/office/drawing/2014/main" id="{9783636C-112D-7739-FA0D-6389CAB29B3F}"/>
                  </a:ext>
                </a:extLst>
              </p:cNvPr>
              <p:cNvSpPr/>
              <p:nvPr/>
            </p:nvSpPr>
            <p:spPr>
              <a:xfrm>
                <a:off x="1812063" y="2584091"/>
                <a:ext cx="602631" cy="602631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7" name="Google Shape;2720;p49">
              <a:extLst>
                <a:ext uri="{FF2B5EF4-FFF2-40B4-BE49-F238E27FC236}">
                  <a16:creationId xmlns:a16="http://schemas.microsoft.com/office/drawing/2014/main" id="{FAC4D70E-3E99-45A1-2AB7-C99FEDC56AAA}"/>
                </a:ext>
              </a:extLst>
            </p:cNvPr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" name="Google Shape;2721;p49">
              <a:extLst>
                <a:ext uri="{FF2B5EF4-FFF2-40B4-BE49-F238E27FC236}">
                  <a16:creationId xmlns:a16="http://schemas.microsoft.com/office/drawing/2014/main" id="{B8F1A410-A79F-675C-DF27-7B6C1BEABCBD}"/>
                </a:ext>
              </a:extLst>
            </p:cNvPr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" name="Google Shape;2722;p49">
              <a:extLst>
                <a:ext uri="{FF2B5EF4-FFF2-40B4-BE49-F238E27FC236}">
                  <a16:creationId xmlns:a16="http://schemas.microsoft.com/office/drawing/2014/main" id="{A17AFC4C-0F96-C137-83DC-988FAF26D32F}"/>
                </a:ext>
              </a:extLst>
            </p:cNvPr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Google Shape;2723;p49">
              <a:extLst>
                <a:ext uri="{FF2B5EF4-FFF2-40B4-BE49-F238E27FC236}">
                  <a16:creationId xmlns:a16="http://schemas.microsoft.com/office/drawing/2014/main" id="{FD5EE926-8668-B3F8-5190-DAE0F02AC879}"/>
                </a:ext>
              </a:extLst>
            </p:cNvPr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" name="Google Shape;2724;p49">
            <a:extLst>
              <a:ext uri="{FF2B5EF4-FFF2-40B4-BE49-F238E27FC236}">
                <a16:creationId xmlns:a16="http://schemas.microsoft.com/office/drawing/2014/main" id="{A0878306-089D-7C18-32B3-10E52DFF6BB7}"/>
              </a:ext>
            </a:extLst>
          </p:cNvPr>
          <p:cNvSpPr txBox="1"/>
          <p:nvPr/>
        </p:nvSpPr>
        <p:spPr>
          <a:xfrm>
            <a:off x="773046" y="2732300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1</a:t>
            </a:r>
            <a:endParaRPr sz="18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3" name="Google Shape;2725;p49">
            <a:extLst>
              <a:ext uri="{FF2B5EF4-FFF2-40B4-BE49-F238E27FC236}">
                <a16:creationId xmlns:a16="http://schemas.microsoft.com/office/drawing/2014/main" id="{D382D539-9069-2968-035B-2089F20F5F66}"/>
              </a:ext>
            </a:extLst>
          </p:cNvPr>
          <p:cNvSpPr txBox="1"/>
          <p:nvPr/>
        </p:nvSpPr>
        <p:spPr>
          <a:xfrm>
            <a:off x="2410946" y="275262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4" name="Google Shape;2726;p49">
            <a:extLst>
              <a:ext uri="{FF2B5EF4-FFF2-40B4-BE49-F238E27FC236}">
                <a16:creationId xmlns:a16="http://schemas.microsoft.com/office/drawing/2014/main" id="{E2020F88-353D-8AB7-BEAF-8C818F7B4647}"/>
              </a:ext>
            </a:extLst>
          </p:cNvPr>
          <p:cNvSpPr txBox="1"/>
          <p:nvPr/>
        </p:nvSpPr>
        <p:spPr>
          <a:xfrm>
            <a:off x="4048846" y="275262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chemeClr val="l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sz="1800" dirty="0">
              <a:solidFill>
                <a:schemeClr val="l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5" name="Google Shape;2727;p49">
            <a:extLst>
              <a:ext uri="{FF2B5EF4-FFF2-40B4-BE49-F238E27FC236}">
                <a16:creationId xmlns:a16="http://schemas.microsoft.com/office/drawing/2014/main" id="{EE339555-C1E3-4634-D294-4AF6B13FE187}"/>
              </a:ext>
            </a:extLst>
          </p:cNvPr>
          <p:cNvSpPr txBox="1"/>
          <p:nvPr/>
        </p:nvSpPr>
        <p:spPr>
          <a:xfrm>
            <a:off x="5686746" y="275262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A79816DA-7C3E-B120-0A24-8D6AD3EE1740}"/>
              </a:ext>
            </a:extLst>
          </p:cNvPr>
          <p:cNvSpPr txBox="1"/>
          <p:nvPr/>
        </p:nvSpPr>
        <p:spPr>
          <a:xfrm>
            <a:off x="413355" y="1661327"/>
            <a:ext cx="141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pPr algn="ctr"/>
            <a:r>
              <a:rPr lang="es-ES" sz="1400" dirty="0">
                <a:latin typeface="Gotham Condensed Book" panose="02000606030000020004" pitchFamily="2" charset="0"/>
              </a:rPr>
              <a:t>Ingesta de datos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59C9B36-2733-F7C1-D8AE-532451027772}"/>
              </a:ext>
            </a:extLst>
          </p:cNvPr>
          <p:cNvSpPr txBox="1"/>
          <p:nvPr/>
        </p:nvSpPr>
        <p:spPr>
          <a:xfrm>
            <a:off x="3691828" y="1676619"/>
            <a:ext cx="141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pPr algn="ctr"/>
            <a:r>
              <a:rPr lang="es-ES" sz="1400" dirty="0">
                <a:latin typeface="Gotham Condensed Book" panose="02000606030000020004" pitchFamily="2" charset="0"/>
              </a:rPr>
              <a:t>Preprocesamiento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9F972E07-1952-0C2D-2B91-FE22D7B58AB7}"/>
              </a:ext>
            </a:extLst>
          </p:cNvPr>
          <p:cNvSpPr txBox="1"/>
          <p:nvPr/>
        </p:nvSpPr>
        <p:spPr>
          <a:xfrm>
            <a:off x="5330702" y="3847751"/>
            <a:ext cx="141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pPr algn="ctr"/>
            <a:r>
              <a:rPr lang="es-ES" sz="1400" dirty="0">
                <a:latin typeface="Gotham Condensed Book" panose="02000606030000020004" pitchFamily="2" charset="0"/>
              </a:rPr>
              <a:t>Modelo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5CC4C97F-7D6D-954F-E0E6-1B7ABC24781D}"/>
              </a:ext>
            </a:extLst>
          </p:cNvPr>
          <p:cNvSpPr txBox="1"/>
          <p:nvPr/>
        </p:nvSpPr>
        <p:spPr>
          <a:xfrm>
            <a:off x="2051805" y="3855621"/>
            <a:ext cx="1416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pPr algn="ctr"/>
            <a:r>
              <a:rPr lang="es-ES" sz="1400" dirty="0">
                <a:latin typeface="Gotham Condensed Book" panose="02000606030000020004" pitchFamily="2" charset="0"/>
              </a:rPr>
              <a:t>Análisis Exploratorio</a:t>
            </a:r>
          </a:p>
        </p:txBody>
      </p:sp>
      <p:sp>
        <p:nvSpPr>
          <p:cNvPr id="55" name="Google Shape;5152;p69">
            <a:extLst>
              <a:ext uri="{FF2B5EF4-FFF2-40B4-BE49-F238E27FC236}">
                <a16:creationId xmlns:a16="http://schemas.microsoft.com/office/drawing/2014/main" id="{C1C30FFE-8434-51A8-8D2B-43C1DE6B7FD8}"/>
              </a:ext>
            </a:extLst>
          </p:cNvPr>
          <p:cNvSpPr/>
          <p:nvPr/>
        </p:nvSpPr>
        <p:spPr>
          <a:xfrm>
            <a:off x="6747189" y="2675112"/>
            <a:ext cx="439499" cy="396900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ln>
            <a:solidFill>
              <a:schemeClr val="accent4"/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6E7DCFA3-6B77-80CE-263E-FC1633D124B5}"/>
              </a:ext>
            </a:extLst>
          </p:cNvPr>
          <p:cNvSpPr txBox="1"/>
          <p:nvPr/>
        </p:nvSpPr>
        <p:spPr>
          <a:xfrm>
            <a:off x="7223673" y="1671029"/>
            <a:ext cx="1416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pPr algn="ctr"/>
            <a:r>
              <a:rPr lang="es-ES" sz="1400" dirty="0">
                <a:latin typeface="Gotham Condensed Book" panose="02000606030000020004" pitchFamily="2" charset="0"/>
              </a:rPr>
              <a:t>Aplicación Web</a:t>
            </a:r>
          </a:p>
          <a:p>
            <a:pPr algn="ctr"/>
            <a:r>
              <a:rPr lang="es-ES" sz="1400" dirty="0">
                <a:latin typeface="Gotham Condensed Book" panose="02000606030000020004" pitchFamily="2" charset="0"/>
              </a:rPr>
              <a:t>Predicción de Salarios</a:t>
            </a:r>
          </a:p>
          <a:p>
            <a:pPr algn="ctr"/>
            <a:endParaRPr lang="es-ES" sz="1400" dirty="0">
              <a:latin typeface="Gotham Condensed Book" panose="02000606030000020004" pitchFamily="2" charset="0"/>
            </a:endParaRPr>
          </a:p>
        </p:txBody>
      </p:sp>
      <p:grpSp>
        <p:nvGrpSpPr>
          <p:cNvPr id="58" name="Google Shape;13841;p77">
            <a:extLst>
              <a:ext uri="{FF2B5EF4-FFF2-40B4-BE49-F238E27FC236}">
                <a16:creationId xmlns:a16="http://schemas.microsoft.com/office/drawing/2014/main" id="{FF0B2A1E-ED51-8653-37A3-5FCB2EB25E3B}"/>
              </a:ext>
            </a:extLst>
          </p:cNvPr>
          <p:cNvGrpSpPr/>
          <p:nvPr/>
        </p:nvGrpSpPr>
        <p:grpSpPr>
          <a:xfrm>
            <a:off x="7461744" y="2437391"/>
            <a:ext cx="940418" cy="945106"/>
            <a:chOff x="-62882850" y="2664925"/>
            <a:chExt cx="315850" cy="317425"/>
          </a:xfrm>
          <a:solidFill>
            <a:schemeClr val="accent2"/>
          </a:solidFill>
        </p:grpSpPr>
        <p:sp>
          <p:nvSpPr>
            <p:cNvPr id="59" name="Google Shape;13842;p77">
              <a:extLst>
                <a:ext uri="{FF2B5EF4-FFF2-40B4-BE49-F238E27FC236}">
                  <a16:creationId xmlns:a16="http://schemas.microsoft.com/office/drawing/2014/main" id="{3375E752-D39B-876A-3372-29EF3E77B1A1}"/>
                </a:ext>
              </a:extLst>
            </p:cNvPr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" name="Google Shape;13843;p77">
              <a:extLst>
                <a:ext uri="{FF2B5EF4-FFF2-40B4-BE49-F238E27FC236}">
                  <a16:creationId xmlns:a16="http://schemas.microsoft.com/office/drawing/2014/main" id="{19548B48-6699-0D10-9363-1971EEB7563C}"/>
                </a:ext>
              </a:extLst>
            </p:cNvPr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" name="Elipse 61">
            <a:extLst>
              <a:ext uri="{FF2B5EF4-FFF2-40B4-BE49-F238E27FC236}">
                <a16:creationId xmlns:a16="http://schemas.microsoft.com/office/drawing/2014/main" id="{6762314F-C990-DEAC-6ABD-D6003007E645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714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9" name="Picture 2">
            <a:extLst>
              <a:ext uri="{FF2B5EF4-FFF2-40B4-BE49-F238E27FC236}">
                <a16:creationId xmlns:a16="http://schemas.microsoft.com/office/drawing/2014/main" id="{80C6B787-DBC8-E602-AE20-74B69974E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02" y="0"/>
            <a:ext cx="7578996" cy="536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0" name="Elipse 2229">
            <a:extLst>
              <a:ext uri="{FF2B5EF4-FFF2-40B4-BE49-F238E27FC236}">
                <a16:creationId xmlns:a16="http://schemas.microsoft.com/office/drawing/2014/main" id="{B8D6F78B-E0E8-8C07-A6B0-48F266500A21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lassdoor Logo and symbol, meaning, history, PNG, brand">
            <a:extLst>
              <a:ext uri="{FF2B5EF4-FFF2-40B4-BE49-F238E27FC236}">
                <a16:creationId xmlns:a16="http://schemas.microsoft.com/office/drawing/2014/main" id="{70718C28-3A04-F360-D4AA-19B2CA8FC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193" y="2418262"/>
            <a:ext cx="1818859" cy="10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ndeed logo | significado del logotipo, png, vector">
            <a:extLst>
              <a:ext uri="{FF2B5EF4-FFF2-40B4-BE49-F238E27FC236}">
                <a16:creationId xmlns:a16="http://schemas.microsoft.com/office/drawing/2014/main" id="{FF43A9C2-95CE-5C2C-4C69-1A67D5582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589" y="2508509"/>
            <a:ext cx="1606424" cy="9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8931FB8D-EDBE-72AA-66A6-B9D4E8589432}"/>
              </a:ext>
            </a:extLst>
          </p:cNvPr>
          <p:cNvSpPr txBox="1"/>
          <p:nvPr/>
        </p:nvSpPr>
        <p:spPr>
          <a:xfrm>
            <a:off x="2601159" y="492042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INGESTA DE DATOS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6E233E6A-F70C-091D-D21A-D7449F432CEB}"/>
              </a:ext>
            </a:extLst>
          </p:cNvPr>
          <p:cNvSpPr/>
          <p:nvPr/>
        </p:nvSpPr>
        <p:spPr>
          <a:xfrm>
            <a:off x="919446" y="2201837"/>
            <a:ext cx="2181911" cy="1258479"/>
          </a:xfrm>
          <a:prstGeom prst="roundRect">
            <a:avLst>
              <a:gd name="adj" fmla="val 9799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1B4ED04-2A67-5A93-EFC4-F5E6144F5156}"/>
              </a:ext>
            </a:extLst>
          </p:cNvPr>
          <p:cNvSpPr txBox="1"/>
          <p:nvPr/>
        </p:nvSpPr>
        <p:spPr>
          <a:xfrm>
            <a:off x="3396875" y="1834490"/>
            <a:ext cx="1897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accent2"/>
                </a:solidFill>
              </a:rPr>
              <a:t>Scrapping</a:t>
            </a:r>
            <a:r>
              <a:rPr lang="es-ES" sz="1200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329DE3D-E41F-F1A2-BF34-3B8997D211D0}"/>
              </a:ext>
            </a:extLst>
          </p:cNvPr>
          <p:cNvSpPr/>
          <p:nvPr/>
        </p:nvSpPr>
        <p:spPr>
          <a:xfrm>
            <a:off x="1032217" y="2283649"/>
            <a:ext cx="98975" cy="98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70A69D0A-BCA4-DFA1-1536-B7E9F0004FCB}"/>
              </a:ext>
            </a:extLst>
          </p:cNvPr>
          <p:cNvSpPr/>
          <p:nvPr/>
        </p:nvSpPr>
        <p:spPr>
          <a:xfrm>
            <a:off x="1186171" y="2283649"/>
            <a:ext cx="98975" cy="98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AC8F9DD-74A2-8B07-56AE-07B6845D051A}"/>
              </a:ext>
            </a:extLst>
          </p:cNvPr>
          <p:cNvSpPr/>
          <p:nvPr/>
        </p:nvSpPr>
        <p:spPr>
          <a:xfrm>
            <a:off x="1340124" y="2283649"/>
            <a:ext cx="98975" cy="98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922A96D-6457-1DDF-8299-F2BED5E30FF8}"/>
              </a:ext>
            </a:extLst>
          </p:cNvPr>
          <p:cNvCxnSpPr>
            <a:cxnSpLocks/>
          </p:cNvCxnSpPr>
          <p:nvPr/>
        </p:nvCxnSpPr>
        <p:spPr>
          <a:xfrm flipH="1">
            <a:off x="922455" y="2464436"/>
            <a:ext cx="2177605" cy="0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57A55379-3F9E-C45F-EF09-C305B889DD41}"/>
              </a:ext>
            </a:extLst>
          </p:cNvPr>
          <p:cNvSpPr/>
          <p:nvPr/>
        </p:nvSpPr>
        <p:spPr>
          <a:xfrm>
            <a:off x="3396875" y="2201835"/>
            <a:ext cx="2181911" cy="1258479"/>
          </a:xfrm>
          <a:prstGeom prst="roundRect">
            <a:avLst>
              <a:gd name="adj" fmla="val 9799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8F8C3A7F-2D99-3DC7-3D4D-F77B47D1E718}"/>
              </a:ext>
            </a:extLst>
          </p:cNvPr>
          <p:cNvSpPr/>
          <p:nvPr/>
        </p:nvSpPr>
        <p:spPr>
          <a:xfrm>
            <a:off x="5871296" y="2201836"/>
            <a:ext cx="2181911" cy="1258479"/>
          </a:xfrm>
          <a:prstGeom prst="roundRect">
            <a:avLst>
              <a:gd name="adj" fmla="val 9799"/>
            </a:avLst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 descr="Kaggle - Wikipedia, la enciclopedia libre">
            <a:extLst>
              <a:ext uri="{FF2B5EF4-FFF2-40B4-BE49-F238E27FC236}">
                <a16:creationId xmlns:a16="http://schemas.microsoft.com/office/drawing/2014/main" id="{5372EB68-AD71-F915-A5A5-30D6BADF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71" y="2684200"/>
            <a:ext cx="1321187" cy="5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CE66E36B-4891-CD75-852A-80262481D757}"/>
              </a:ext>
            </a:extLst>
          </p:cNvPr>
          <p:cNvSpPr/>
          <p:nvPr/>
        </p:nvSpPr>
        <p:spPr>
          <a:xfrm>
            <a:off x="3525603" y="2299172"/>
            <a:ext cx="98975" cy="98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0090821-79D7-AB62-BDA6-42F8FFB811D6}"/>
              </a:ext>
            </a:extLst>
          </p:cNvPr>
          <p:cNvSpPr/>
          <p:nvPr/>
        </p:nvSpPr>
        <p:spPr>
          <a:xfrm>
            <a:off x="3679557" y="2299172"/>
            <a:ext cx="98975" cy="98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77059F1-14A2-7193-255D-89DA4742E659}"/>
              </a:ext>
            </a:extLst>
          </p:cNvPr>
          <p:cNvSpPr/>
          <p:nvPr/>
        </p:nvSpPr>
        <p:spPr>
          <a:xfrm>
            <a:off x="3833510" y="2299172"/>
            <a:ext cx="98975" cy="98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66ED646-3B74-E6CE-9B19-B7A738854779}"/>
              </a:ext>
            </a:extLst>
          </p:cNvPr>
          <p:cNvCxnSpPr>
            <a:cxnSpLocks/>
          </p:cNvCxnSpPr>
          <p:nvPr/>
        </p:nvCxnSpPr>
        <p:spPr>
          <a:xfrm flipH="1">
            <a:off x="3401181" y="2460421"/>
            <a:ext cx="2177605" cy="0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147A3B44-3349-9EFD-7557-2C798EE91B28}"/>
              </a:ext>
            </a:extLst>
          </p:cNvPr>
          <p:cNvSpPr/>
          <p:nvPr/>
        </p:nvSpPr>
        <p:spPr>
          <a:xfrm>
            <a:off x="5987635" y="2299066"/>
            <a:ext cx="98975" cy="98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9075E0B-8603-6D29-2EEE-D31E969963D7}"/>
              </a:ext>
            </a:extLst>
          </p:cNvPr>
          <p:cNvSpPr/>
          <p:nvPr/>
        </p:nvSpPr>
        <p:spPr>
          <a:xfrm>
            <a:off x="6141589" y="2299066"/>
            <a:ext cx="98975" cy="98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056DADC-70A8-6A0F-DF28-5C664424C149}"/>
              </a:ext>
            </a:extLst>
          </p:cNvPr>
          <p:cNvSpPr/>
          <p:nvPr/>
        </p:nvSpPr>
        <p:spPr>
          <a:xfrm>
            <a:off x="6295542" y="2299066"/>
            <a:ext cx="98975" cy="989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B20FBBB6-C4C1-280F-A678-608007F4DB4A}"/>
              </a:ext>
            </a:extLst>
          </p:cNvPr>
          <p:cNvCxnSpPr>
            <a:cxnSpLocks/>
          </p:cNvCxnSpPr>
          <p:nvPr/>
        </p:nvCxnSpPr>
        <p:spPr>
          <a:xfrm flipH="1">
            <a:off x="5863213" y="2460315"/>
            <a:ext cx="2177605" cy="0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769B275-B636-DCFD-BD94-7195E6EC0B9F}"/>
              </a:ext>
            </a:extLst>
          </p:cNvPr>
          <p:cNvSpPr txBox="1"/>
          <p:nvPr/>
        </p:nvSpPr>
        <p:spPr>
          <a:xfrm>
            <a:off x="5552956" y="2519908"/>
            <a:ext cx="350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accent2"/>
                </a:solidFill>
                <a:latin typeface="Gotham Condensed Medium" panose="02000606030000020004" pitchFamily="2" charset="0"/>
              </a:rPr>
              <a:t>+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14D2A9C8-8CBA-6D6D-9254-D7845EA06FC9}"/>
              </a:ext>
            </a:extLst>
          </p:cNvPr>
          <p:cNvSpPr/>
          <p:nvPr/>
        </p:nvSpPr>
        <p:spPr>
          <a:xfrm>
            <a:off x="3256002" y="1754637"/>
            <a:ext cx="4936082" cy="2043404"/>
          </a:xfrm>
          <a:prstGeom prst="roundRect">
            <a:avLst>
              <a:gd name="adj" fmla="val 11173"/>
            </a:avLst>
          </a:prstGeom>
          <a:noFill/>
          <a:ln>
            <a:solidFill>
              <a:schemeClr val="bg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1F12E0B-3848-2A13-BA6E-027165581BC2}"/>
              </a:ext>
            </a:extLst>
          </p:cNvPr>
          <p:cNvSpPr txBox="1"/>
          <p:nvPr/>
        </p:nvSpPr>
        <p:spPr>
          <a:xfrm>
            <a:off x="919446" y="1827245"/>
            <a:ext cx="1897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accent2"/>
                </a:solidFill>
              </a:rPr>
              <a:t>Dataset</a:t>
            </a:r>
            <a:r>
              <a:rPr lang="es-ES" sz="1200" dirty="0">
                <a:solidFill>
                  <a:schemeClr val="accent2"/>
                </a:solidFill>
              </a:rPr>
              <a:t> Principal: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B49BB56-32DF-8EA1-A094-704F03142F97}"/>
              </a:ext>
            </a:extLst>
          </p:cNvPr>
          <p:cNvSpPr txBox="1"/>
          <p:nvPr/>
        </p:nvSpPr>
        <p:spPr>
          <a:xfrm>
            <a:off x="3075207" y="2522696"/>
            <a:ext cx="350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solidFill>
                  <a:schemeClr val="accent2"/>
                </a:solidFill>
                <a:latin typeface="Gotham Condensed Medium" panose="02000606030000020004" pitchFamily="2" charset="0"/>
              </a:rPr>
              <a:t>+</a:t>
            </a: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567F89FE-C756-1DAA-F7F9-9C9709C6DA79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9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78492E-F25B-5FF3-D3AB-BC2951D2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096" y="997342"/>
            <a:ext cx="1936390" cy="38727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2581304-C959-A8DA-60CA-F9C578D62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07" y="1590413"/>
            <a:ext cx="1812316" cy="201923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F71A16-D1DA-ABE8-9A6C-B70460BADB8F}"/>
              </a:ext>
            </a:extLst>
          </p:cNvPr>
          <p:cNvSpPr txBox="1"/>
          <p:nvPr/>
        </p:nvSpPr>
        <p:spPr>
          <a:xfrm>
            <a:off x="2601159" y="492042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SCRAPPER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97E3E6B0-B070-BE2C-8E81-2F07BBCC6DC4}"/>
              </a:ext>
            </a:extLst>
          </p:cNvPr>
          <p:cNvSpPr/>
          <p:nvPr/>
        </p:nvSpPr>
        <p:spPr>
          <a:xfrm>
            <a:off x="3035432" y="2460395"/>
            <a:ext cx="405352" cy="36764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oogle Shape;15128;p81">
            <a:extLst>
              <a:ext uri="{FF2B5EF4-FFF2-40B4-BE49-F238E27FC236}">
                <a16:creationId xmlns:a16="http://schemas.microsoft.com/office/drawing/2014/main" id="{0EBA9BAE-ED0E-BCCD-ADBD-20DAB04FF0BE}"/>
              </a:ext>
            </a:extLst>
          </p:cNvPr>
          <p:cNvGrpSpPr/>
          <p:nvPr/>
        </p:nvGrpSpPr>
        <p:grpSpPr>
          <a:xfrm>
            <a:off x="6801010" y="2149670"/>
            <a:ext cx="844128" cy="844128"/>
            <a:chOff x="-6354300" y="2757075"/>
            <a:chExt cx="292225" cy="292225"/>
          </a:xfrm>
        </p:grpSpPr>
        <p:sp>
          <p:nvSpPr>
            <p:cNvPr id="11" name="Google Shape;15129;p81">
              <a:extLst>
                <a:ext uri="{FF2B5EF4-FFF2-40B4-BE49-F238E27FC236}">
                  <a16:creationId xmlns:a16="http://schemas.microsoft.com/office/drawing/2014/main" id="{416F604A-249B-711E-140E-6A6264F6F6E2}"/>
                </a:ext>
              </a:extLst>
            </p:cNvPr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Google Shape;15130;p81">
              <a:extLst>
                <a:ext uri="{FF2B5EF4-FFF2-40B4-BE49-F238E27FC236}">
                  <a16:creationId xmlns:a16="http://schemas.microsoft.com/office/drawing/2014/main" id="{FA5CC79A-F5A8-C805-37BE-506CA783C5F4}"/>
                </a:ext>
              </a:extLst>
            </p:cNvPr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15131;p81">
              <a:extLst>
                <a:ext uri="{FF2B5EF4-FFF2-40B4-BE49-F238E27FC236}">
                  <a16:creationId xmlns:a16="http://schemas.microsoft.com/office/drawing/2014/main" id="{D28536A9-ED75-435A-1D43-7A6D0A8952D4}"/>
                </a:ext>
              </a:extLst>
            </p:cNvPr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15132;p81">
              <a:extLst>
                <a:ext uri="{FF2B5EF4-FFF2-40B4-BE49-F238E27FC236}">
                  <a16:creationId xmlns:a16="http://schemas.microsoft.com/office/drawing/2014/main" id="{C0AED637-586F-28B7-8508-DD7F6AB708E7}"/>
                </a:ext>
              </a:extLst>
            </p:cNvPr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F2FFC670-0BEC-88C5-629C-9E426B0076A3}"/>
              </a:ext>
            </a:extLst>
          </p:cNvPr>
          <p:cNvSpPr/>
          <p:nvPr/>
        </p:nvSpPr>
        <p:spPr>
          <a:xfrm>
            <a:off x="5824307" y="2452114"/>
            <a:ext cx="405352" cy="36764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3F266A1-054B-A436-5FD2-7269EDDBDD60}"/>
              </a:ext>
            </a:extLst>
          </p:cNvPr>
          <p:cNvSpPr txBox="1"/>
          <p:nvPr/>
        </p:nvSpPr>
        <p:spPr>
          <a:xfrm>
            <a:off x="6542843" y="3041714"/>
            <a:ext cx="1403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2"/>
                </a:solidFill>
                <a:latin typeface="Gotham Condensed Book" panose="02000606030000020004" pitchFamily="2" charset="0"/>
              </a:rPr>
              <a:t>merge_all.csv</a:t>
            </a:r>
            <a:endParaRPr lang="es-ES" sz="16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14CBE99-5566-F4AE-151E-EAD7E55D2772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6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adroTexto 31">
            <a:extLst>
              <a:ext uri="{FF2B5EF4-FFF2-40B4-BE49-F238E27FC236}">
                <a16:creationId xmlns:a16="http://schemas.microsoft.com/office/drawing/2014/main" id="{99CB2C37-EB12-DF79-C220-BEB6438BBBF2}"/>
              </a:ext>
            </a:extLst>
          </p:cNvPr>
          <p:cNvSpPr txBox="1"/>
          <p:nvPr/>
        </p:nvSpPr>
        <p:spPr>
          <a:xfrm>
            <a:off x="2601159" y="492042"/>
            <a:ext cx="394168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s-ES" sz="1800" b="1" spc="300" dirty="0">
                <a:solidFill>
                  <a:schemeClr val="bg1"/>
                </a:solidFill>
                <a:latin typeface="Gotham Condensed Bold" panose="02000606030000020004" pitchFamily="2" charset="0"/>
              </a:rPr>
              <a:t>SCRAPPING – LIMPIEZA DE DATOS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D371EB1-A6A0-0AE8-2297-14BC31D5506C}"/>
              </a:ext>
            </a:extLst>
          </p:cNvPr>
          <p:cNvSpPr txBox="1"/>
          <p:nvPr/>
        </p:nvSpPr>
        <p:spPr>
          <a:xfrm>
            <a:off x="383391" y="1173908"/>
            <a:ext cx="229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Rangos de salarios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FF59116-2BF8-95BE-17B6-6D702986DAE8}"/>
              </a:ext>
            </a:extLst>
          </p:cNvPr>
          <p:cNvSpPr txBox="1"/>
          <p:nvPr/>
        </p:nvSpPr>
        <p:spPr>
          <a:xfrm>
            <a:off x="383391" y="1366740"/>
            <a:ext cx="1416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r>
              <a:rPr lang="es-ES" sz="1200" dirty="0">
                <a:latin typeface="Gotham Condensed Book" panose="02000606030000020004" pitchFamily="2" charset="0"/>
              </a:rPr>
              <a:t>DE 65.000€ A 45.000€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E3C3B5B1-F659-CEAA-BE6E-CA7CB2E35CCE}"/>
              </a:ext>
            </a:extLst>
          </p:cNvPr>
          <p:cNvSpPr txBox="1"/>
          <p:nvPr/>
        </p:nvSpPr>
        <p:spPr>
          <a:xfrm>
            <a:off x="2601158" y="1180514"/>
            <a:ext cx="229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Transformación de salarios a $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DD35E6D-C415-01E5-6E08-9536EADE8C2C}"/>
              </a:ext>
            </a:extLst>
          </p:cNvPr>
          <p:cNvSpPr txBox="1"/>
          <p:nvPr/>
        </p:nvSpPr>
        <p:spPr>
          <a:xfrm>
            <a:off x="5126356" y="1168917"/>
            <a:ext cx="2298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Eliminación de registros sin salarios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353426B-2649-EB58-E6B0-9473566416D1}"/>
              </a:ext>
            </a:extLst>
          </p:cNvPr>
          <p:cNvSpPr txBox="1"/>
          <p:nvPr/>
        </p:nvSpPr>
        <p:spPr>
          <a:xfrm>
            <a:off x="326269" y="4308984"/>
            <a:ext cx="229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Uso de </a:t>
            </a:r>
            <a:r>
              <a:rPr lang="es-ES" sz="1200" b="1" dirty="0" err="1">
                <a:solidFill>
                  <a:schemeClr val="accent2"/>
                </a:solidFill>
                <a:latin typeface="Gotham Condensed Book" panose="02000606030000020004" pitchFamily="2" charset="0"/>
              </a:rPr>
              <a:t>job_title</a:t>
            </a:r>
            <a:r>
              <a:rPr lang="es-ES" sz="12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 y </a:t>
            </a:r>
            <a:r>
              <a:rPr lang="es-ES" sz="1200" b="1" dirty="0" err="1">
                <a:solidFill>
                  <a:schemeClr val="accent2"/>
                </a:solidFill>
                <a:latin typeface="Gotham Condensed Book" panose="02000606030000020004" pitchFamily="2" charset="0"/>
              </a:rPr>
              <a:t>job_summary</a:t>
            </a:r>
            <a:endParaRPr lang="es-ES" sz="12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  <a:p>
            <a:r>
              <a:rPr lang="es-ES" sz="12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para obtener </a:t>
            </a:r>
            <a:r>
              <a:rPr lang="es-ES" sz="1200" b="1" dirty="0" err="1">
                <a:solidFill>
                  <a:schemeClr val="accent2"/>
                </a:solidFill>
                <a:latin typeface="Gotham Condensed Book" panose="02000606030000020004" pitchFamily="2" charset="0"/>
              </a:rPr>
              <a:t>experience_level</a:t>
            </a:r>
            <a:endParaRPr lang="es-ES" sz="12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E8DFBEF-585B-B3FB-1F9F-B351C7396AD8}"/>
              </a:ext>
            </a:extLst>
          </p:cNvPr>
          <p:cNvSpPr txBox="1"/>
          <p:nvPr/>
        </p:nvSpPr>
        <p:spPr>
          <a:xfrm>
            <a:off x="2590162" y="4308984"/>
            <a:ext cx="199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Estandarización de palabras usadas para  </a:t>
            </a:r>
            <a:r>
              <a:rPr lang="es-ES" sz="1200" b="1" dirty="0" err="1">
                <a:solidFill>
                  <a:schemeClr val="accent2"/>
                </a:solidFill>
                <a:latin typeface="Gotham Condensed Book" panose="02000606030000020004" pitchFamily="2" charset="0"/>
              </a:rPr>
              <a:t>employment_type</a:t>
            </a:r>
            <a:endParaRPr lang="es-ES" sz="1200" b="1" dirty="0">
              <a:solidFill>
                <a:schemeClr val="accent2"/>
              </a:solidFill>
              <a:latin typeface="Gotham Condensed Book" panose="02000606030000020004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CB9ECDD-B844-4471-B192-269FE79D0AED}"/>
              </a:ext>
            </a:extLst>
          </p:cNvPr>
          <p:cNvSpPr txBox="1"/>
          <p:nvPr/>
        </p:nvSpPr>
        <p:spPr>
          <a:xfrm>
            <a:off x="7299899" y="4308984"/>
            <a:ext cx="149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Transformación de los salarios de meses a año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DC3A23F-9866-EE7F-5865-F6D9A5194875}"/>
              </a:ext>
            </a:extLst>
          </p:cNvPr>
          <p:cNvSpPr txBox="1"/>
          <p:nvPr/>
        </p:nvSpPr>
        <p:spPr>
          <a:xfrm>
            <a:off x="4899741" y="4322139"/>
            <a:ext cx="229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Cambio de los códigos de países por </a:t>
            </a:r>
          </a:p>
          <a:p>
            <a:r>
              <a:rPr lang="es-ES" sz="12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el nombre del país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971B854-E84B-78B4-F1CD-AB358B2D8F41}"/>
              </a:ext>
            </a:extLst>
          </p:cNvPr>
          <p:cNvSpPr txBox="1"/>
          <p:nvPr/>
        </p:nvSpPr>
        <p:spPr>
          <a:xfrm>
            <a:off x="2601158" y="1381510"/>
            <a:ext cx="2030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r>
              <a:rPr lang="es-ES" sz="1200" dirty="0">
                <a:latin typeface="Gotham Condensed Book" panose="02000606030000020004" pitchFamily="2" charset="0"/>
              </a:rPr>
              <a:t>Uso de API mediante Token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E8131D3-8E6A-2694-2E5A-90FC6E5EFABD}"/>
              </a:ext>
            </a:extLst>
          </p:cNvPr>
          <p:cNvSpPr txBox="1"/>
          <p:nvPr/>
        </p:nvSpPr>
        <p:spPr>
          <a:xfrm>
            <a:off x="2608805" y="4677089"/>
            <a:ext cx="1416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r>
              <a:rPr lang="es-ES" sz="1200" dirty="0">
                <a:latin typeface="Gotham Condensed Book" panose="02000606030000020004" pitchFamily="2" charset="0"/>
              </a:rPr>
              <a:t>FT, CT, PT, FL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562E15D-1C67-1DE5-55A4-6E00C3330559}"/>
              </a:ext>
            </a:extLst>
          </p:cNvPr>
          <p:cNvSpPr txBox="1"/>
          <p:nvPr/>
        </p:nvSpPr>
        <p:spPr>
          <a:xfrm>
            <a:off x="335697" y="4700226"/>
            <a:ext cx="1416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r>
              <a:rPr lang="es-ES" sz="1200" dirty="0">
                <a:latin typeface="Gotham Condensed Book" panose="02000606030000020004" pitchFamily="2" charset="0"/>
              </a:rPr>
              <a:t>EN, MI, EX, SE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278A05C-95FC-8387-C243-CCCE7D717BEB}"/>
              </a:ext>
            </a:extLst>
          </p:cNvPr>
          <p:cNvSpPr txBox="1"/>
          <p:nvPr/>
        </p:nvSpPr>
        <p:spPr>
          <a:xfrm>
            <a:off x="4899953" y="4713381"/>
            <a:ext cx="1416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Gotham Condensed Medium" panose="02000606030000020004" pitchFamily="2" charset="0"/>
              </a:defRPr>
            </a:lvl1pPr>
          </a:lstStyle>
          <a:p>
            <a:r>
              <a:rPr lang="es-ES" sz="1200" dirty="0" err="1">
                <a:latin typeface="Gotham Condensed Book" panose="02000606030000020004" pitchFamily="2" charset="0"/>
              </a:rPr>
              <a:t>Ej</a:t>
            </a:r>
            <a:r>
              <a:rPr lang="es-ES" sz="1200" dirty="0">
                <a:latin typeface="Gotham Condensed Book" panose="02000606030000020004" pitchFamily="2" charset="0"/>
              </a:rPr>
              <a:t>: EU = </a:t>
            </a:r>
            <a:r>
              <a:rPr lang="es-ES" sz="1200" dirty="0" err="1">
                <a:latin typeface="Gotham Condensed Book" panose="02000606030000020004" pitchFamily="2" charset="0"/>
              </a:rPr>
              <a:t>United</a:t>
            </a:r>
            <a:r>
              <a:rPr lang="es-ES" sz="1200" dirty="0">
                <a:latin typeface="Gotham Condensed Book" panose="02000606030000020004" pitchFamily="2" charset="0"/>
              </a:rPr>
              <a:t> </a:t>
            </a:r>
            <a:r>
              <a:rPr lang="es-ES" sz="1200" dirty="0" err="1">
                <a:latin typeface="Gotham Condensed Book" panose="02000606030000020004" pitchFamily="2" charset="0"/>
              </a:rPr>
              <a:t>States</a:t>
            </a:r>
            <a:endParaRPr lang="es-ES" sz="1200" dirty="0">
              <a:latin typeface="Gotham Condensed Book" panose="02000606030000020004" pitchFamily="2" charset="0"/>
            </a:endParaRP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263A218E-8BC1-B6FE-9A28-E3C757E8E2AC}"/>
              </a:ext>
            </a:extLst>
          </p:cNvPr>
          <p:cNvSpPr/>
          <p:nvPr/>
        </p:nvSpPr>
        <p:spPr>
          <a:xfrm>
            <a:off x="414778" y="1643738"/>
            <a:ext cx="8314443" cy="2570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68068037-BDC4-69DC-D8A1-FD30DF9B3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20"/>
          <a:stretch/>
        </p:blipFill>
        <p:spPr>
          <a:xfrm>
            <a:off x="508631" y="1734412"/>
            <a:ext cx="8126737" cy="1055793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895EB034-0A64-6658-427C-31E26B63A4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771"/>
          <a:stretch/>
        </p:blipFill>
        <p:spPr>
          <a:xfrm>
            <a:off x="524426" y="2936897"/>
            <a:ext cx="8126737" cy="1180538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F9B0FA95-C4FD-18F9-D16A-07F451CDBA7F}"/>
              </a:ext>
            </a:extLst>
          </p:cNvPr>
          <p:cNvSpPr txBox="1"/>
          <p:nvPr/>
        </p:nvSpPr>
        <p:spPr>
          <a:xfrm>
            <a:off x="7075675" y="1179898"/>
            <a:ext cx="1559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1" dirty="0">
                <a:solidFill>
                  <a:schemeClr val="accent2"/>
                </a:solidFill>
                <a:latin typeface="Gotham Condensed Book" panose="02000606030000020004" pitchFamily="2" charset="0"/>
              </a:rPr>
              <a:t>Cambio de idioma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B17273C-F099-EA32-4AE1-E980B2AA642A}"/>
              </a:ext>
            </a:extLst>
          </p:cNvPr>
          <p:cNvSpPr/>
          <p:nvPr/>
        </p:nvSpPr>
        <p:spPr>
          <a:xfrm>
            <a:off x="8974318" y="4977353"/>
            <a:ext cx="84841" cy="942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482103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Personalizados 9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BBDEF9"/>
      </a:accent1>
      <a:accent2>
        <a:srgbClr val="7CA4D5"/>
      </a:accent2>
      <a:accent3>
        <a:srgbClr val="C4CAEA"/>
      </a:accent3>
      <a:accent4>
        <a:srgbClr val="F6BBCE"/>
      </a:accent4>
      <a:accent5>
        <a:srgbClr val="477797"/>
      </a:accent5>
      <a:accent6>
        <a:srgbClr val="9E9E9E"/>
      </a:accent6>
      <a:hlink>
        <a:srgbClr val="7CA4D5"/>
      </a:hlink>
      <a:folHlink>
        <a:srgbClr val="4776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734</Words>
  <Application>Microsoft Macintosh PowerPoint</Application>
  <PresentationFormat>Presentación en pantalla (16:9)</PresentationFormat>
  <Paragraphs>158</Paragraphs>
  <Slides>30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0" baseType="lpstr">
      <vt:lpstr>Gotham Condensed Bold</vt:lpstr>
      <vt:lpstr>Barlow Semi Condensed</vt:lpstr>
      <vt:lpstr>Arial</vt:lpstr>
      <vt:lpstr>Gotham Condensed Medium</vt:lpstr>
      <vt:lpstr>Roboto Condensed Light</vt:lpstr>
      <vt:lpstr>Courier New</vt:lpstr>
      <vt:lpstr>Fjalla One</vt:lpstr>
      <vt:lpstr>Gotham Condensed Book</vt:lpstr>
      <vt:lpstr>Barlow Semi Condensed Medium</vt:lpstr>
      <vt:lpstr>Technology Consulting by Slidesgo</vt:lpstr>
      <vt:lpstr>Presentación de PowerPoint</vt:lpstr>
      <vt:lpstr>Presentación de PowerPoint</vt:lpstr>
      <vt:lpstr>Presentación de PowerPoint</vt:lpstr>
      <vt:lpstr>02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Microsoft Office User</cp:lastModifiedBy>
  <cp:revision>14</cp:revision>
  <dcterms:modified xsi:type="dcterms:W3CDTF">2022-09-22T11:52:16Z</dcterms:modified>
</cp:coreProperties>
</file>